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jpg" ContentType="image/jpe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60" r:id="rId1"/>
  </p:sldMasterIdLst>
  <p:notesMasterIdLst>
    <p:notesMasterId r:id="rId33"/>
  </p:notesMasterIdLst>
  <p:handoutMasterIdLst>
    <p:handoutMasterId r:id="rId34"/>
  </p:handoutMasterIdLst>
  <p:sldIdLst>
    <p:sldId id="269" r:id="rId2"/>
    <p:sldId id="394" r:id="rId3"/>
    <p:sldId id="395" r:id="rId4"/>
    <p:sldId id="423" r:id="rId5"/>
    <p:sldId id="290" r:id="rId6"/>
    <p:sldId id="400" r:id="rId7"/>
    <p:sldId id="399" r:id="rId8"/>
    <p:sldId id="401" r:id="rId9"/>
    <p:sldId id="403" r:id="rId10"/>
    <p:sldId id="404" r:id="rId11"/>
    <p:sldId id="405" r:id="rId12"/>
    <p:sldId id="397" r:id="rId13"/>
    <p:sldId id="406" r:id="rId14"/>
    <p:sldId id="407" r:id="rId15"/>
    <p:sldId id="408" r:id="rId16"/>
    <p:sldId id="398" r:id="rId17"/>
    <p:sldId id="409" r:id="rId18"/>
    <p:sldId id="410" r:id="rId19"/>
    <p:sldId id="411" r:id="rId20"/>
    <p:sldId id="412" r:id="rId21"/>
    <p:sldId id="413" r:id="rId22"/>
    <p:sldId id="414" r:id="rId23"/>
    <p:sldId id="415" r:id="rId24"/>
    <p:sldId id="416" r:id="rId25"/>
    <p:sldId id="417" r:id="rId26"/>
    <p:sldId id="418" r:id="rId27"/>
    <p:sldId id="419" r:id="rId28"/>
    <p:sldId id="420" r:id="rId29"/>
    <p:sldId id="421" r:id="rId30"/>
    <p:sldId id="422" r:id="rId31"/>
    <p:sldId id="293" r:id="rId32"/>
  </p:sldIdLst>
  <p:sldSz cx="12188825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ore Presentation Template" id="{CF60FCE6-C997-744A-B01D-C00D3BEBC38A}">
          <p14:sldIdLst>
            <p14:sldId id="269"/>
            <p14:sldId id="394"/>
            <p14:sldId id="395"/>
            <p14:sldId id="423"/>
            <p14:sldId id="290"/>
            <p14:sldId id="400"/>
            <p14:sldId id="399"/>
            <p14:sldId id="401"/>
            <p14:sldId id="403"/>
            <p14:sldId id="404"/>
            <p14:sldId id="405"/>
            <p14:sldId id="397"/>
            <p14:sldId id="406"/>
            <p14:sldId id="407"/>
            <p14:sldId id="408"/>
            <p14:sldId id="398"/>
            <p14:sldId id="409"/>
            <p14:sldId id="410"/>
            <p14:sldId id="411"/>
            <p14:sldId id="412"/>
            <p14:sldId id="413"/>
            <p14:sldId id="414"/>
            <p14:sldId id="415"/>
            <p14:sldId id="416"/>
            <p14:sldId id="417"/>
            <p14:sldId id="418"/>
            <p14:sldId id="419"/>
            <p14:sldId id="420"/>
            <p14:sldId id="421"/>
            <p14:sldId id="422"/>
            <p14:sldId id="293"/>
          </p14:sldIdLst>
        </p14:section>
      </p14:sectionLst>
    </p:ext>
    <p:ext uri="{EFAFB233-063F-42B5-8137-9DF3F51BA10A}">
      <p15:sldGuideLst xmlns="" xmlns:p15="http://schemas.microsoft.com/office/powerpoint/2012/main">
        <p15:guide id="1" orient="horz" pos="147">
          <p15:clr>
            <a:srgbClr val="A4A3A4"/>
          </p15:clr>
        </p15:guide>
        <p15:guide id="2" orient="horz" pos="3897">
          <p15:clr>
            <a:srgbClr val="A4A3A4"/>
          </p15:clr>
        </p15:guide>
        <p15:guide id="3" orient="horz" pos="546" userDrawn="1">
          <p15:clr>
            <a:srgbClr val="A4A3A4"/>
          </p15:clr>
        </p15:guide>
        <p15:guide id="4" orient="horz" pos="738" userDrawn="1">
          <p15:clr>
            <a:srgbClr val="A4A3A4"/>
          </p15:clr>
        </p15:guide>
        <p15:guide id="5" orient="horz" pos="4319">
          <p15:clr>
            <a:srgbClr val="A4A3A4"/>
          </p15:clr>
        </p15:guide>
        <p15:guide id="6" orient="horz" pos="1272">
          <p15:clr>
            <a:srgbClr val="A4A3A4"/>
          </p15:clr>
        </p15:guide>
        <p15:guide id="9" pos="212">
          <p15:clr>
            <a:srgbClr val="A4A3A4"/>
          </p15:clr>
        </p15:guide>
        <p15:guide id="10" pos="7468" userDrawn="1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928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9325C"/>
    <a:srgbClr val="003C4D"/>
    <a:srgbClr val="4E748B"/>
    <a:srgbClr val="7C98AD"/>
    <a:srgbClr val="D0D9DE"/>
    <a:srgbClr val="EFEFEF"/>
    <a:srgbClr val="0047CE"/>
    <a:srgbClr val="001871"/>
    <a:srgbClr val="64CCC9"/>
    <a:srgbClr val="00B2A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203" autoAdjust="0"/>
    <p:restoredTop sz="99899" autoAdjust="0"/>
  </p:normalViewPr>
  <p:slideViewPr>
    <p:cSldViewPr snapToGrid="0">
      <p:cViewPr>
        <p:scale>
          <a:sx n="80" d="100"/>
          <a:sy n="80" d="100"/>
        </p:scale>
        <p:origin x="-968" y="-408"/>
      </p:cViewPr>
      <p:guideLst>
        <p:guide orient="horz" pos="3832"/>
        <p:guide orient="horz" pos="386"/>
        <p:guide orient="horz" pos="1024"/>
        <p:guide pos="220"/>
        <p:guide pos="74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26848"/>
    </p:cViewPr>
  </p:sorterViewPr>
  <p:notesViewPr>
    <p:cSldViewPr snapToGrid="0">
      <p:cViewPr varScale="1">
        <p:scale>
          <a:sx n="109" d="100"/>
          <a:sy n="109" d="100"/>
        </p:scale>
        <p:origin x="-4904" y="-104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notesMaster" Target="notesMasters/notesMaster1.xml"/><Relationship Id="rId34" Type="http://schemas.openxmlformats.org/officeDocument/2006/relationships/handoutMaster" Target="handoutMasters/handoutMaster1.xml"/><Relationship Id="rId35" Type="http://schemas.openxmlformats.org/officeDocument/2006/relationships/printerSettings" Target="printerSettings/printerSettings1.bin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viewProps" Target="viewProps.xml"/><Relationship Id="rId38" Type="http://schemas.openxmlformats.org/officeDocument/2006/relationships/theme" Target="theme/theme1.xml"/><Relationship Id="rId39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362832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r>
              <a:rPr lang="en-US" dirty="0" smtClean="0">
                <a:solidFill>
                  <a:schemeClr val="accent1"/>
                </a:solidFill>
                <a:latin typeface="Salesforce Sans"/>
              </a:rPr>
              <a:t>Presentation Title</a:t>
            </a:r>
            <a:endParaRPr lang="en-US" dirty="0">
              <a:solidFill>
                <a:schemeClr val="accent1"/>
              </a:solidFill>
              <a:latin typeface="Salesforce Sans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494638" y="0"/>
            <a:ext cx="15141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pPr algn="l"/>
            <a:r>
              <a:rPr 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lesforce Sans"/>
              </a:rPr>
              <a:t>Date</a:t>
            </a:r>
            <a:endParaRPr lang="en-US" sz="1100" dirty="0">
              <a:solidFill>
                <a:schemeClr val="tx1">
                  <a:lumMod val="75000"/>
                  <a:lumOff val="25000"/>
                </a:schemeClr>
              </a:solidFill>
              <a:latin typeface="Salesforce San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996337"/>
            <a:ext cx="30378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Salesforce Sans"/>
              </a:rPr>
              <a:t>Copyright Salesforce </a:t>
            </a:r>
            <a:r>
              <a:rPr 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lesforce Sans"/>
              </a:rPr>
              <a:t>2015. </a:t>
            </a:r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Salesforce Sans"/>
              </a:rPr>
              <a:t>Legal Terms and more here.</a:t>
            </a:r>
          </a:p>
        </p:txBody>
      </p:sp>
      <p:sp>
        <p:nvSpPr>
          <p:cNvPr id="6" name="Rectangle 5"/>
          <p:cNvSpPr/>
          <p:nvPr/>
        </p:nvSpPr>
        <p:spPr>
          <a:xfrm flipV="1">
            <a:off x="1" y="9225416"/>
            <a:ext cx="7010400" cy="709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alesforce Sans"/>
            </a:endParaRPr>
          </a:p>
        </p:txBody>
      </p:sp>
      <p:grpSp>
        <p:nvGrpSpPr>
          <p:cNvPr id="8" name="Group 18"/>
          <p:cNvGrpSpPr>
            <a:grpSpLocks noChangeAspect="1"/>
          </p:cNvGrpSpPr>
          <p:nvPr/>
        </p:nvGrpSpPr>
        <p:grpSpPr bwMode="auto">
          <a:xfrm>
            <a:off x="6249040" y="8675676"/>
            <a:ext cx="611829" cy="428383"/>
            <a:chOff x="267" y="-340"/>
            <a:chExt cx="7144" cy="5002"/>
          </a:xfrm>
        </p:grpSpPr>
        <p:sp>
          <p:nvSpPr>
            <p:cNvPr id="9" name="Freeform 19"/>
            <p:cNvSpPr>
              <a:spLocks/>
            </p:cNvSpPr>
            <p:nvPr userDrawn="1"/>
          </p:nvSpPr>
          <p:spPr bwMode="auto">
            <a:xfrm>
              <a:off x="267" y="-340"/>
              <a:ext cx="7144" cy="5002"/>
            </a:xfrm>
            <a:custGeom>
              <a:avLst/>
              <a:gdLst>
                <a:gd name="T0" fmla="*/ 1257 w 3021"/>
                <a:gd name="T1" fmla="*/ 230 h 2114"/>
                <a:gd name="T2" fmla="*/ 1640 w 3021"/>
                <a:gd name="T3" fmla="*/ 66 h 2114"/>
                <a:gd name="T4" fmla="*/ 2106 w 3021"/>
                <a:gd name="T5" fmla="*/ 342 h 2114"/>
                <a:gd name="T6" fmla="*/ 2369 w 3021"/>
                <a:gd name="T7" fmla="*/ 286 h 2114"/>
                <a:gd name="T8" fmla="*/ 3021 w 3021"/>
                <a:gd name="T9" fmla="*/ 943 h 2114"/>
                <a:gd name="T10" fmla="*/ 2369 w 3021"/>
                <a:gd name="T11" fmla="*/ 1600 h 2114"/>
                <a:gd name="T12" fmla="*/ 2241 w 3021"/>
                <a:gd name="T13" fmla="*/ 1587 h 2114"/>
                <a:gd name="T14" fmla="*/ 1826 w 3021"/>
                <a:gd name="T15" fmla="*/ 1831 h 2114"/>
                <a:gd name="T16" fmla="*/ 1618 w 3021"/>
                <a:gd name="T17" fmla="*/ 1783 h 2114"/>
                <a:gd name="T18" fmla="*/ 1118 w 3021"/>
                <a:gd name="T19" fmla="*/ 2114 h 2114"/>
                <a:gd name="T20" fmla="*/ 608 w 3021"/>
                <a:gd name="T21" fmla="*/ 1758 h 2114"/>
                <a:gd name="T22" fmla="*/ 504 w 3021"/>
                <a:gd name="T23" fmla="*/ 1769 h 2114"/>
                <a:gd name="T24" fmla="*/ 0 w 3021"/>
                <a:gd name="T25" fmla="*/ 1260 h 2114"/>
                <a:gd name="T26" fmla="*/ 252 w 3021"/>
                <a:gd name="T27" fmla="*/ 819 h 2114"/>
                <a:gd name="T28" fmla="*/ 204 w 3021"/>
                <a:gd name="T29" fmla="*/ 586 h 2114"/>
                <a:gd name="T30" fmla="*/ 791 w 3021"/>
                <a:gd name="T31" fmla="*/ 0 h 2114"/>
                <a:gd name="T32" fmla="*/ 1257 w 3021"/>
                <a:gd name="T33" fmla="*/ 230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021" h="2114">
                  <a:moveTo>
                    <a:pt x="1257" y="230"/>
                  </a:moveTo>
                  <a:cubicBezTo>
                    <a:pt x="1355" y="129"/>
                    <a:pt x="1490" y="66"/>
                    <a:pt x="1640" y="66"/>
                  </a:cubicBezTo>
                  <a:cubicBezTo>
                    <a:pt x="1840" y="66"/>
                    <a:pt x="2014" y="177"/>
                    <a:pt x="2106" y="342"/>
                  </a:cubicBezTo>
                  <a:cubicBezTo>
                    <a:pt x="2187" y="306"/>
                    <a:pt x="2276" y="286"/>
                    <a:pt x="2369" y="286"/>
                  </a:cubicBezTo>
                  <a:cubicBezTo>
                    <a:pt x="2729" y="286"/>
                    <a:pt x="3021" y="580"/>
                    <a:pt x="3021" y="943"/>
                  </a:cubicBezTo>
                  <a:cubicBezTo>
                    <a:pt x="3021" y="1306"/>
                    <a:pt x="2729" y="1600"/>
                    <a:pt x="2369" y="1600"/>
                  </a:cubicBezTo>
                  <a:cubicBezTo>
                    <a:pt x="2326" y="1600"/>
                    <a:pt x="2283" y="1595"/>
                    <a:pt x="2241" y="1587"/>
                  </a:cubicBezTo>
                  <a:cubicBezTo>
                    <a:pt x="2160" y="1733"/>
                    <a:pt x="2004" y="1831"/>
                    <a:pt x="1826" y="1831"/>
                  </a:cubicBezTo>
                  <a:cubicBezTo>
                    <a:pt x="1751" y="1831"/>
                    <a:pt x="1680" y="1814"/>
                    <a:pt x="1618" y="1783"/>
                  </a:cubicBezTo>
                  <a:cubicBezTo>
                    <a:pt x="1535" y="1977"/>
                    <a:pt x="1342" y="2114"/>
                    <a:pt x="1118" y="2114"/>
                  </a:cubicBezTo>
                  <a:cubicBezTo>
                    <a:pt x="884" y="2114"/>
                    <a:pt x="685" y="1966"/>
                    <a:pt x="608" y="1758"/>
                  </a:cubicBezTo>
                  <a:cubicBezTo>
                    <a:pt x="575" y="1765"/>
                    <a:pt x="540" y="1769"/>
                    <a:pt x="504" y="1769"/>
                  </a:cubicBezTo>
                  <a:cubicBezTo>
                    <a:pt x="226" y="1769"/>
                    <a:pt x="0" y="1541"/>
                    <a:pt x="0" y="1260"/>
                  </a:cubicBezTo>
                  <a:cubicBezTo>
                    <a:pt x="0" y="1071"/>
                    <a:pt x="102" y="907"/>
                    <a:pt x="252" y="819"/>
                  </a:cubicBezTo>
                  <a:cubicBezTo>
                    <a:pt x="221" y="747"/>
                    <a:pt x="204" y="668"/>
                    <a:pt x="204" y="586"/>
                  </a:cubicBezTo>
                  <a:cubicBezTo>
                    <a:pt x="204" y="262"/>
                    <a:pt x="467" y="0"/>
                    <a:pt x="791" y="0"/>
                  </a:cubicBezTo>
                  <a:cubicBezTo>
                    <a:pt x="981" y="0"/>
                    <a:pt x="1150" y="90"/>
                    <a:pt x="1257" y="230"/>
                  </a:cubicBezTo>
                  <a:close/>
                </a:path>
              </a:pathLst>
            </a:custGeom>
            <a:solidFill>
              <a:srgbClr val="0A9A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10" name="Freeform 20"/>
            <p:cNvSpPr>
              <a:spLocks/>
            </p:cNvSpPr>
            <p:nvPr userDrawn="1"/>
          </p:nvSpPr>
          <p:spPr bwMode="auto">
            <a:xfrm>
              <a:off x="1298" y="1671"/>
              <a:ext cx="499" cy="672"/>
            </a:xfrm>
            <a:custGeom>
              <a:avLst/>
              <a:gdLst>
                <a:gd name="T0" fmla="*/ 2 w 211"/>
                <a:gd name="T1" fmla="*/ 246 h 284"/>
                <a:gd name="T2" fmla="*/ 3 w 211"/>
                <a:gd name="T3" fmla="*/ 253 h 284"/>
                <a:gd name="T4" fmla="*/ 20 w 211"/>
                <a:gd name="T5" fmla="*/ 263 h 284"/>
                <a:gd name="T6" fmla="*/ 111 w 211"/>
                <a:gd name="T7" fmla="*/ 284 h 284"/>
                <a:gd name="T8" fmla="*/ 211 w 211"/>
                <a:gd name="T9" fmla="*/ 199 h 284"/>
                <a:gd name="T10" fmla="*/ 211 w 211"/>
                <a:gd name="T11" fmla="*/ 197 h 284"/>
                <a:gd name="T12" fmla="*/ 127 w 211"/>
                <a:gd name="T13" fmla="*/ 118 h 284"/>
                <a:gd name="T14" fmla="*/ 122 w 211"/>
                <a:gd name="T15" fmla="*/ 116 h 284"/>
                <a:gd name="T16" fmla="*/ 64 w 211"/>
                <a:gd name="T17" fmla="*/ 77 h 284"/>
                <a:gd name="T18" fmla="*/ 64 w 211"/>
                <a:gd name="T19" fmla="*/ 76 h 284"/>
                <a:gd name="T20" fmla="*/ 104 w 211"/>
                <a:gd name="T21" fmla="*/ 46 h 284"/>
                <a:gd name="T22" fmla="*/ 183 w 211"/>
                <a:gd name="T23" fmla="*/ 66 h 284"/>
                <a:gd name="T24" fmla="*/ 191 w 211"/>
                <a:gd name="T25" fmla="*/ 64 h 284"/>
                <a:gd name="T26" fmla="*/ 203 w 211"/>
                <a:gd name="T27" fmla="*/ 30 h 284"/>
                <a:gd name="T28" fmla="*/ 200 w 211"/>
                <a:gd name="T29" fmla="*/ 23 h 284"/>
                <a:gd name="T30" fmla="*/ 112 w 211"/>
                <a:gd name="T31" fmla="*/ 0 h 284"/>
                <a:gd name="T32" fmla="*/ 105 w 211"/>
                <a:gd name="T33" fmla="*/ 0 h 284"/>
                <a:gd name="T34" fmla="*/ 9 w 211"/>
                <a:gd name="T35" fmla="*/ 83 h 284"/>
                <a:gd name="T36" fmla="*/ 9 w 211"/>
                <a:gd name="T37" fmla="*/ 84 h 284"/>
                <a:gd name="T38" fmla="*/ 94 w 211"/>
                <a:gd name="T39" fmla="*/ 164 h 284"/>
                <a:gd name="T40" fmla="*/ 100 w 211"/>
                <a:gd name="T41" fmla="*/ 166 h 284"/>
                <a:gd name="T42" fmla="*/ 156 w 211"/>
                <a:gd name="T43" fmla="*/ 204 h 284"/>
                <a:gd name="T44" fmla="*/ 156 w 211"/>
                <a:gd name="T45" fmla="*/ 205 h 284"/>
                <a:gd name="T46" fmla="*/ 112 w 211"/>
                <a:gd name="T47" fmla="*/ 239 h 284"/>
                <a:gd name="T48" fmla="*/ 32 w 211"/>
                <a:gd name="T49" fmla="*/ 216 h 284"/>
                <a:gd name="T50" fmla="*/ 22 w 211"/>
                <a:gd name="T51" fmla="*/ 209 h 284"/>
                <a:gd name="T52" fmla="*/ 14 w 211"/>
                <a:gd name="T53" fmla="*/ 212 h 284"/>
                <a:gd name="T54" fmla="*/ 2 w 211"/>
                <a:gd name="T55" fmla="*/ 246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11" h="284">
                  <a:moveTo>
                    <a:pt x="2" y="246"/>
                  </a:moveTo>
                  <a:cubicBezTo>
                    <a:pt x="0" y="251"/>
                    <a:pt x="2" y="252"/>
                    <a:pt x="3" y="253"/>
                  </a:cubicBezTo>
                  <a:cubicBezTo>
                    <a:pt x="9" y="257"/>
                    <a:pt x="15" y="260"/>
                    <a:pt x="20" y="263"/>
                  </a:cubicBezTo>
                  <a:cubicBezTo>
                    <a:pt x="51" y="280"/>
                    <a:pt x="80" y="284"/>
                    <a:pt x="111" y="284"/>
                  </a:cubicBezTo>
                  <a:cubicBezTo>
                    <a:pt x="173" y="284"/>
                    <a:pt x="211" y="252"/>
                    <a:pt x="211" y="199"/>
                  </a:cubicBezTo>
                  <a:cubicBezTo>
                    <a:pt x="211" y="197"/>
                    <a:pt x="211" y="197"/>
                    <a:pt x="211" y="197"/>
                  </a:cubicBezTo>
                  <a:cubicBezTo>
                    <a:pt x="211" y="148"/>
                    <a:pt x="168" y="131"/>
                    <a:pt x="127" y="118"/>
                  </a:cubicBezTo>
                  <a:cubicBezTo>
                    <a:pt x="122" y="116"/>
                    <a:pt x="122" y="116"/>
                    <a:pt x="122" y="116"/>
                  </a:cubicBezTo>
                  <a:cubicBezTo>
                    <a:pt x="91" y="106"/>
                    <a:pt x="64" y="97"/>
                    <a:pt x="64" y="77"/>
                  </a:cubicBezTo>
                  <a:cubicBezTo>
                    <a:pt x="64" y="76"/>
                    <a:pt x="64" y="76"/>
                    <a:pt x="64" y="76"/>
                  </a:cubicBezTo>
                  <a:cubicBezTo>
                    <a:pt x="64" y="59"/>
                    <a:pt x="80" y="46"/>
                    <a:pt x="104" y="46"/>
                  </a:cubicBezTo>
                  <a:cubicBezTo>
                    <a:pt x="131" y="46"/>
                    <a:pt x="162" y="55"/>
                    <a:pt x="183" y="66"/>
                  </a:cubicBezTo>
                  <a:cubicBezTo>
                    <a:pt x="183" y="66"/>
                    <a:pt x="189" y="70"/>
                    <a:pt x="191" y="64"/>
                  </a:cubicBezTo>
                  <a:cubicBezTo>
                    <a:pt x="192" y="61"/>
                    <a:pt x="202" y="33"/>
                    <a:pt x="203" y="30"/>
                  </a:cubicBezTo>
                  <a:cubicBezTo>
                    <a:pt x="205" y="27"/>
                    <a:pt x="203" y="25"/>
                    <a:pt x="200" y="23"/>
                  </a:cubicBezTo>
                  <a:cubicBezTo>
                    <a:pt x="177" y="9"/>
                    <a:pt x="145" y="0"/>
                    <a:pt x="11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49" y="0"/>
                    <a:pt x="9" y="34"/>
                    <a:pt x="9" y="83"/>
                  </a:cubicBezTo>
                  <a:cubicBezTo>
                    <a:pt x="9" y="84"/>
                    <a:pt x="9" y="84"/>
                    <a:pt x="9" y="84"/>
                  </a:cubicBezTo>
                  <a:cubicBezTo>
                    <a:pt x="9" y="136"/>
                    <a:pt x="53" y="153"/>
                    <a:pt x="94" y="164"/>
                  </a:cubicBezTo>
                  <a:cubicBezTo>
                    <a:pt x="100" y="166"/>
                    <a:pt x="100" y="166"/>
                    <a:pt x="100" y="166"/>
                  </a:cubicBezTo>
                  <a:cubicBezTo>
                    <a:pt x="130" y="175"/>
                    <a:pt x="156" y="183"/>
                    <a:pt x="156" y="204"/>
                  </a:cubicBezTo>
                  <a:cubicBezTo>
                    <a:pt x="156" y="205"/>
                    <a:pt x="156" y="205"/>
                    <a:pt x="156" y="205"/>
                  </a:cubicBezTo>
                  <a:cubicBezTo>
                    <a:pt x="156" y="225"/>
                    <a:pt x="139" y="239"/>
                    <a:pt x="112" y="239"/>
                  </a:cubicBezTo>
                  <a:cubicBezTo>
                    <a:pt x="102" y="239"/>
                    <a:pt x="68" y="239"/>
                    <a:pt x="32" y="216"/>
                  </a:cubicBezTo>
                  <a:cubicBezTo>
                    <a:pt x="28" y="213"/>
                    <a:pt x="26" y="211"/>
                    <a:pt x="22" y="209"/>
                  </a:cubicBezTo>
                  <a:cubicBezTo>
                    <a:pt x="20" y="208"/>
                    <a:pt x="16" y="206"/>
                    <a:pt x="14" y="212"/>
                  </a:cubicBezTo>
                  <a:lnTo>
                    <a:pt x="2" y="24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11" name="Freeform 21"/>
            <p:cNvSpPr>
              <a:spLocks/>
            </p:cNvSpPr>
            <p:nvPr userDrawn="1"/>
          </p:nvSpPr>
          <p:spPr bwMode="auto">
            <a:xfrm>
              <a:off x="3443" y="1671"/>
              <a:ext cx="499" cy="672"/>
            </a:xfrm>
            <a:custGeom>
              <a:avLst/>
              <a:gdLst>
                <a:gd name="T0" fmla="*/ 2 w 211"/>
                <a:gd name="T1" fmla="*/ 246 h 284"/>
                <a:gd name="T2" fmla="*/ 3 w 211"/>
                <a:gd name="T3" fmla="*/ 253 h 284"/>
                <a:gd name="T4" fmla="*/ 20 w 211"/>
                <a:gd name="T5" fmla="*/ 263 h 284"/>
                <a:gd name="T6" fmla="*/ 111 w 211"/>
                <a:gd name="T7" fmla="*/ 284 h 284"/>
                <a:gd name="T8" fmla="*/ 211 w 211"/>
                <a:gd name="T9" fmla="*/ 199 h 284"/>
                <a:gd name="T10" fmla="*/ 211 w 211"/>
                <a:gd name="T11" fmla="*/ 197 h 284"/>
                <a:gd name="T12" fmla="*/ 127 w 211"/>
                <a:gd name="T13" fmla="*/ 118 h 284"/>
                <a:gd name="T14" fmla="*/ 122 w 211"/>
                <a:gd name="T15" fmla="*/ 116 h 284"/>
                <a:gd name="T16" fmla="*/ 64 w 211"/>
                <a:gd name="T17" fmla="*/ 77 h 284"/>
                <a:gd name="T18" fmla="*/ 64 w 211"/>
                <a:gd name="T19" fmla="*/ 76 h 284"/>
                <a:gd name="T20" fmla="*/ 104 w 211"/>
                <a:gd name="T21" fmla="*/ 46 h 284"/>
                <a:gd name="T22" fmla="*/ 183 w 211"/>
                <a:gd name="T23" fmla="*/ 66 h 284"/>
                <a:gd name="T24" fmla="*/ 191 w 211"/>
                <a:gd name="T25" fmla="*/ 64 h 284"/>
                <a:gd name="T26" fmla="*/ 203 w 211"/>
                <a:gd name="T27" fmla="*/ 30 h 284"/>
                <a:gd name="T28" fmla="*/ 200 w 211"/>
                <a:gd name="T29" fmla="*/ 23 h 284"/>
                <a:gd name="T30" fmla="*/ 112 w 211"/>
                <a:gd name="T31" fmla="*/ 0 h 284"/>
                <a:gd name="T32" fmla="*/ 105 w 211"/>
                <a:gd name="T33" fmla="*/ 0 h 284"/>
                <a:gd name="T34" fmla="*/ 9 w 211"/>
                <a:gd name="T35" fmla="*/ 83 h 284"/>
                <a:gd name="T36" fmla="*/ 9 w 211"/>
                <a:gd name="T37" fmla="*/ 84 h 284"/>
                <a:gd name="T38" fmla="*/ 94 w 211"/>
                <a:gd name="T39" fmla="*/ 164 h 284"/>
                <a:gd name="T40" fmla="*/ 100 w 211"/>
                <a:gd name="T41" fmla="*/ 166 h 284"/>
                <a:gd name="T42" fmla="*/ 156 w 211"/>
                <a:gd name="T43" fmla="*/ 204 h 284"/>
                <a:gd name="T44" fmla="*/ 156 w 211"/>
                <a:gd name="T45" fmla="*/ 205 h 284"/>
                <a:gd name="T46" fmla="*/ 112 w 211"/>
                <a:gd name="T47" fmla="*/ 239 h 284"/>
                <a:gd name="T48" fmla="*/ 32 w 211"/>
                <a:gd name="T49" fmla="*/ 216 h 284"/>
                <a:gd name="T50" fmla="*/ 22 w 211"/>
                <a:gd name="T51" fmla="*/ 209 h 284"/>
                <a:gd name="T52" fmla="*/ 14 w 211"/>
                <a:gd name="T53" fmla="*/ 212 h 284"/>
                <a:gd name="T54" fmla="*/ 2 w 211"/>
                <a:gd name="T55" fmla="*/ 246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11" h="284">
                  <a:moveTo>
                    <a:pt x="2" y="246"/>
                  </a:moveTo>
                  <a:cubicBezTo>
                    <a:pt x="0" y="251"/>
                    <a:pt x="2" y="252"/>
                    <a:pt x="3" y="253"/>
                  </a:cubicBezTo>
                  <a:cubicBezTo>
                    <a:pt x="9" y="257"/>
                    <a:pt x="15" y="260"/>
                    <a:pt x="20" y="263"/>
                  </a:cubicBezTo>
                  <a:cubicBezTo>
                    <a:pt x="51" y="280"/>
                    <a:pt x="80" y="284"/>
                    <a:pt x="111" y="284"/>
                  </a:cubicBezTo>
                  <a:cubicBezTo>
                    <a:pt x="173" y="284"/>
                    <a:pt x="211" y="252"/>
                    <a:pt x="211" y="199"/>
                  </a:cubicBezTo>
                  <a:cubicBezTo>
                    <a:pt x="211" y="197"/>
                    <a:pt x="211" y="197"/>
                    <a:pt x="211" y="197"/>
                  </a:cubicBezTo>
                  <a:cubicBezTo>
                    <a:pt x="211" y="148"/>
                    <a:pt x="168" y="131"/>
                    <a:pt x="127" y="118"/>
                  </a:cubicBezTo>
                  <a:cubicBezTo>
                    <a:pt x="122" y="116"/>
                    <a:pt x="122" y="116"/>
                    <a:pt x="122" y="116"/>
                  </a:cubicBezTo>
                  <a:cubicBezTo>
                    <a:pt x="91" y="106"/>
                    <a:pt x="64" y="97"/>
                    <a:pt x="64" y="77"/>
                  </a:cubicBezTo>
                  <a:cubicBezTo>
                    <a:pt x="64" y="76"/>
                    <a:pt x="64" y="76"/>
                    <a:pt x="64" y="76"/>
                  </a:cubicBezTo>
                  <a:cubicBezTo>
                    <a:pt x="64" y="59"/>
                    <a:pt x="80" y="46"/>
                    <a:pt x="104" y="46"/>
                  </a:cubicBezTo>
                  <a:cubicBezTo>
                    <a:pt x="131" y="46"/>
                    <a:pt x="162" y="55"/>
                    <a:pt x="183" y="66"/>
                  </a:cubicBezTo>
                  <a:cubicBezTo>
                    <a:pt x="183" y="66"/>
                    <a:pt x="189" y="70"/>
                    <a:pt x="191" y="64"/>
                  </a:cubicBezTo>
                  <a:cubicBezTo>
                    <a:pt x="192" y="61"/>
                    <a:pt x="202" y="33"/>
                    <a:pt x="203" y="30"/>
                  </a:cubicBezTo>
                  <a:cubicBezTo>
                    <a:pt x="205" y="27"/>
                    <a:pt x="203" y="25"/>
                    <a:pt x="200" y="23"/>
                  </a:cubicBezTo>
                  <a:cubicBezTo>
                    <a:pt x="177" y="9"/>
                    <a:pt x="145" y="0"/>
                    <a:pt x="11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49" y="0"/>
                    <a:pt x="9" y="34"/>
                    <a:pt x="9" y="83"/>
                  </a:cubicBezTo>
                  <a:cubicBezTo>
                    <a:pt x="9" y="84"/>
                    <a:pt x="9" y="84"/>
                    <a:pt x="9" y="84"/>
                  </a:cubicBezTo>
                  <a:cubicBezTo>
                    <a:pt x="9" y="136"/>
                    <a:pt x="53" y="153"/>
                    <a:pt x="94" y="164"/>
                  </a:cubicBezTo>
                  <a:cubicBezTo>
                    <a:pt x="100" y="166"/>
                    <a:pt x="100" y="166"/>
                    <a:pt x="100" y="166"/>
                  </a:cubicBezTo>
                  <a:cubicBezTo>
                    <a:pt x="130" y="175"/>
                    <a:pt x="156" y="183"/>
                    <a:pt x="156" y="204"/>
                  </a:cubicBezTo>
                  <a:cubicBezTo>
                    <a:pt x="156" y="205"/>
                    <a:pt x="156" y="205"/>
                    <a:pt x="156" y="205"/>
                  </a:cubicBezTo>
                  <a:cubicBezTo>
                    <a:pt x="156" y="225"/>
                    <a:pt x="139" y="239"/>
                    <a:pt x="112" y="239"/>
                  </a:cubicBezTo>
                  <a:cubicBezTo>
                    <a:pt x="102" y="239"/>
                    <a:pt x="68" y="239"/>
                    <a:pt x="32" y="216"/>
                  </a:cubicBezTo>
                  <a:cubicBezTo>
                    <a:pt x="28" y="213"/>
                    <a:pt x="25" y="212"/>
                    <a:pt x="22" y="209"/>
                  </a:cubicBezTo>
                  <a:cubicBezTo>
                    <a:pt x="21" y="209"/>
                    <a:pt x="16" y="207"/>
                    <a:pt x="14" y="212"/>
                  </a:cubicBezTo>
                  <a:lnTo>
                    <a:pt x="2" y="24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12" name="Freeform 22"/>
            <p:cNvSpPr>
              <a:spLocks noEditPoints="1"/>
            </p:cNvSpPr>
            <p:nvPr userDrawn="1"/>
          </p:nvSpPr>
          <p:spPr bwMode="auto">
            <a:xfrm>
              <a:off x="4455" y="1671"/>
              <a:ext cx="596" cy="672"/>
            </a:xfrm>
            <a:custGeom>
              <a:avLst/>
              <a:gdLst>
                <a:gd name="T0" fmla="*/ 245 w 252"/>
                <a:gd name="T1" fmla="*/ 87 h 284"/>
                <a:gd name="T2" fmla="*/ 221 w 252"/>
                <a:gd name="T3" fmla="*/ 42 h 284"/>
                <a:gd name="T4" fmla="*/ 181 w 252"/>
                <a:gd name="T5" fmla="*/ 12 h 284"/>
                <a:gd name="T6" fmla="*/ 126 w 252"/>
                <a:gd name="T7" fmla="*/ 0 h 284"/>
                <a:gd name="T8" fmla="*/ 71 w 252"/>
                <a:gd name="T9" fmla="*/ 12 h 284"/>
                <a:gd name="T10" fmla="*/ 31 w 252"/>
                <a:gd name="T11" fmla="*/ 42 h 284"/>
                <a:gd name="T12" fmla="*/ 7 w 252"/>
                <a:gd name="T13" fmla="*/ 87 h 284"/>
                <a:gd name="T14" fmla="*/ 0 w 252"/>
                <a:gd name="T15" fmla="*/ 142 h 284"/>
                <a:gd name="T16" fmla="*/ 7 w 252"/>
                <a:gd name="T17" fmla="*/ 198 h 284"/>
                <a:gd name="T18" fmla="*/ 31 w 252"/>
                <a:gd name="T19" fmla="*/ 243 h 284"/>
                <a:gd name="T20" fmla="*/ 71 w 252"/>
                <a:gd name="T21" fmla="*/ 273 h 284"/>
                <a:gd name="T22" fmla="*/ 126 w 252"/>
                <a:gd name="T23" fmla="*/ 284 h 284"/>
                <a:gd name="T24" fmla="*/ 181 w 252"/>
                <a:gd name="T25" fmla="*/ 273 h 284"/>
                <a:gd name="T26" fmla="*/ 221 w 252"/>
                <a:gd name="T27" fmla="*/ 243 h 284"/>
                <a:gd name="T28" fmla="*/ 245 w 252"/>
                <a:gd name="T29" fmla="*/ 198 h 284"/>
                <a:gd name="T30" fmla="*/ 252 w 252"/>
                <a:gd name="T31" fmla="*/ 142 h 284"/>
                <a:gd name="T32" fmla="*/ 245 w 252"/>
                <a:gd name="T33" fmla="*/ 87 h 284"/>
                <a:gd name="T34" fmla="*/ 193 w 252"/>
                <a:gd name="T35" fmla="*/ 142 h 284"/>
                <a:gd name="T36" fmla="*/ 176 w 252"/>
                <a:gd name="T37" fmla="*/ 213 h 284"/>
                <a:gd name="T38" fmla="*/ 126 w 252"/>
                <a:gd name="T39" fmla="*/ 237 h 284"/>
                <a:gd name="T40" fmla="*/ 76 w 252"/>
                <a:gd name="T41" fmla="*/ 213 h 284"/>
                <a:gd name="T42" fmla="*/ 60 w 252"/>
                <a:gd name="T43" fmla="*/ 142 h 284"/>
                <a:gd name="T44" fmla="*/ 76 w 252"/>
                <a:gd name="T45" fmla="*/ 72 h 284"/>
                <a:gd name="T46" fmla="*/ 126 w 252"/>
                <a:gd name="T47" fmla="*/ 48 h 284"/>
                <a:gd name="T48" fmla="*/ 176 w 252"/>
                <a:gd name="T49" fmla="*/ 72 h 284"/>
                <a:gd name="T50" fmla="*/ 193 w 252"/>
                <a:gd name="T51" fmla="*/ 142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52" h="284">
                  <a:moveTo>
                    <a:pt x="245" y="87"/>
                  </a:moveTo>
                  <a:cubicBezTo>
                    <a:pt x="240" y="69"/>
                    <a:pt x="232" y="54"/>
                    <a:pt x="221" y="42"/>
                  </a:cubicBezTo>
                  <a:cubicBezTo>
                    <a:pt x="211" y="29"/>
                    <a:pt x="197" y="19"/>
                    <a:pt x="181" y="12"/>
                  </a:cubicBezTo>
                  <a:cubicBezTo>
                    <a:pt x="166" y="4"/>
                    <a:pt x="147" y="0"/>
                    <a:pt x="126" y="0"/>
                  </a:cubicBezTo>
                  <a:cubicBezTo>
                    <a:pt x="105" y="0"/>
                    <a:pt x="86" y="4"/>
                    <a:pt x="71" y="12"/>
                  </a:cubicBezTo>
                  <a:cubicBezTo>
                    <a:pt x="55" y="19"/>
                    <a:pt x="41" y="29"/>
                    <a:pt x="31" y="42"/>
                  </a:cubicBezTo>
                  <a:cubicBezTo>
                    <a:pt x="20" y="54"/>
                    <a:pt x="12" y="69"/>
                    <a:pt x="7" y="87"/>
                  </a:cubicBezTo>
                  <a:cubicBezTo>
                    <a:pt x="2" y="104"/>
                    <a:pt x="0" y="122"/>
                    <a:pt x="0" y="142"/>
                  </a:cubicBezTo>
                  <a:cubicBezTo>
                    <a:pt x="0" y="162"/>
                    <a:pt x="2" y="181"/>
                    <a:pt x="7" y="198"/>
                  </a:cubicBezTo>
                  <a:cubicBezTo>
                    <a:pt x="12" y="215"/>
                    <a:pt x="20" y="230"/>
                    <a:pt x="31" y="243"/>
                  </a:cubicBezTo>
                  <a:cubicBezTo>
                    <a:pt x="41" y="255"/>
                    <a:pt x="55" y="265"/>
                    <a:pt x="71" y="273"/>
                  </a:cubicBezTo>
                  <a:cubicBezTo>
                    <a:pt x="86" y="280"/>
                    <a:pt x="105" y="284"/>
                    <a:pt x="126" y="284"/>
                  </a:cubicBezTo>
                  <a:cubicBezTo>
                    <a:pt x="147" y="284"/>
                    <a:pt x="166" y="280"/>
                    <a:pt x="181" y="273"/>
                  </a:cubicBezTo>
                  <a:cubicBezTo>
                    <a:pt x="197" y="265"/>
                    <a:pt x="211" y="255"/>
                    <a:pt x="221" y="243"/>
                  </a:cubicBezTo>
                  <a:cubicBezTo>
                    <a:pt x="232" y="230"/>
                    <a:pt x="240" y="215"/>
                    <a:pt x="245" y="198"/>
                  </a:cubicBezTo>
                  <a:cubicBezTo>
                    <a:pt x="250" y="181"/>
                    <a:pt x="252" y="162"/>
                    <a:pt x="252" y="142"/>
                  </a:cubicBezTo>
                  <a:cubicBezTo>
                    <a:pt x="252" y="122"/>
                    <a:pt x="250" y="104"/>
                    <a:pt x="245" y="87"/>
                  </a:cubicBezTo>
                  <a:moveTo>
                    <a:pt x="193" y="142"/>
                  </a:moveTo>
                  <a:cubicBezTo>
                    <a:pt x="193" y="172"/>
                    <a:pt x="187" y="196"/>
                    <a:pt x="176" y="213"/>
                  </a:cubicBezTo>
                  <a:cubicBezTo>
                    <a:pt x="165" y="229"/>
                    <a:pt x="149" y="237"/>
                    <a:pt x="126" y="237"/>
                  </a:cubicBezTo>
                  <a:cubicBezTo>
                    <a:pt x="103" y="237"/>
                    <a:pt x="87" y="229"/>
                    <a:pt x="76" y="213"/>
                  </a:cubicBezTo>
                  <a:cubicBezTo>
                    <a:pt x="65" y="196"/>
                    <a:pt x="60" y="172"/>
                    <a:pt x="60" y="142"/>
                  </a:cubicBezTo>
                  <a:cubicBezTo>
                    <a:pt x="60" y="112"/>
                    <a:pt x="65" y="89"/>
                    <a:pt x="76" y="72"/>
                  </a:cubicBezTo>
                  <a:cubicBezTo>
                    <a:pt x="87" y="56"/>
                    <a:pt x="103" y="48"/>
                    <a:pt x="126" y="48"/>
                  </a:cubicBezTo>
                  <a:cubicBezTo>
                    <a:pt x="149" y="48"/>
                    <a:pt x="165" y="56"/>
                    <a:pt x="176" y="72"/>
                  </a:cubicBezTo>
                  <a:cubicBezTo>
                    <a:pt x="187" y="89"/>
                    <a:pt x="193" y="112"/>
                    <a:pt x="193" y="14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13" name="Freeform 23"/>
            <p:cNvSpPr>
              <a:spLocks/>
            </p:cNvSpPr>
            <p:nvPr userDrawn="1"/>
          </p:nvSpPr>
          <p:spPr bwMode="auto">
            <a:xfrm>
              <a:off x="5566" y="1671"/>
              <a:ext cx="507" cy="670"/>
            </a:xfrm>
            <a:custGeom>
              <a:avLst/>
              <a:gdLst>
                <a:gd name="T0" fmla="*/ 199 w 214"/>
                <a:gd name="T1" fmla="*/ 229 h 283"/>
                <a:gd name="T2" fmla="*/ 193 w 214"/>
                <a:gd name="T3" fmla="*/ 226 h 283"/>
                <a:gd name="T4" fmla="*/ 169 w 214"/>
                <a:gd name="T5" fmla="*/ 233 h 283"/>
                <a:gd name="T6" fmla="*/ 140 w 214"/>
                <a:gd name="T7" fmla="*/ 235 h 283"/>
                <a:gd name="T8" fmla="*/ 81 w 214"/>
                <a:gd name="T9" fmla="*/ 213 h 283"/>
                <a:gd name="T10" fmla="*/ 59 w 214"/>
                <a:gd name="T11" fmla="*/ 142 h 283"/>
                <a:gd name="T12" fmla="*/ 79 w 214"/>
                <a:gd name="T13" fmla="*/ 74 h 283"/>
                <a:gd name="T14" fmla="*/ 136 w 214"/>
                <a:gd name="T15" fmla="*/ 49 h 283"/>
                <a:gd name="T16" fmla="*/ 191 w 214"/>
                <a:gd name="T17" fmla="*/ 56 h 283"/>
                <a:gd name="T18" fmla="*/ 197 w 214"/>
                <a:gd name="T19" fmla="*/ 53 h 283"/>
                <a:gd name="T20" fmla="*/ 210 w 214"/>
                <a:gd name="T21" fmla="*/ 18 h 283"/>
                <a:gd name="T22" fmla="*/ 206 w 214"/>
                <a:gd name="T23" fmla="*/ 11 h 283"/>
                <a:gd name="T24" fmla="*/ 172 w 214"/>
                <a:gd name="T25" fmla="*/ 3 h 283"/>
                <a:gd name="T26" fmla="*/ 133 w 214"/>
                <a:gd name="T27" fmla="*/ 0 h 283"/>
                <a:gd name="T28" fmla="*/ 75 w 214"/>
                <a:gd name="T29" fmla="*/ 11 h 283"/>
                <a:gd name="T30" fmla="*/ 34 w 214"/>
                <a:gd name="T31" fmla="*/ 41 h 283"/>
                <a:gd name="T32" fmla="*/ 9 w 214"/>
                <a:gd name="T33" fmla="*/ 86 h 283"/>
                <a:gd name="T34" fmla="*/ 0 w 214"/>
                <a:gd name="T35" fmla="*/ 142 h 283"/>
                <a:gd name="T36" fmla="*/ 35 w 214"/>
                <a:gd name="T37" fmla="*/ 245 h 283"/>
                <a:gd name="T38" fmla="*/ 137 w 214"/>
                <a:gd name="T39" fmla="*/ 283 h 283"/>
                <a:gd name="T40" fmla="*/ 210 w 214"/>
                <a:gd name="T41" fmla="*/ 270 h 283"/>
                <a:gd name="T42" fmla="*/ 212 w 214"/>
                <a:gd name="T43" fmla="*/ 264 h 283"/>
                <a:gd name="T44" fmla="*/ 199 w 214"/>
                <a:gd name="T45" fmla="*/ 229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4" h="283">
                  <a:moveTo>
                    <a:pt x="199" y="229"/>
                  </a:moveTo>
                  <a:cubicBezTo>
                    <a:pt x="198" y="224"/>
                    <a:pt x="193" y="226"/>
                    <a:pt x="193" y="226"/>
                  </a:cubicBezTo>
                  <a:cubicBezTo>
                    <a:pt x="185" y="229"/>
                    <a:pt x="177" y="231"/>
                    <a:pt x="169" y="233"/>
                  </a:cubicBezTo>
                  <a:cubicBezTo>
                    <a:pt x="160" y="234"/>
                    <a:pt x="151" y="235"/>
                    <a:pt x="140" y="235"/>
                  </a:cubicBezTo>
                  <a:cubicBezTo>
                    <a:pt x="115" y="235"/>
                    <a:pt x="95" y="227"/>
                    <a:pt x="81" y="213"/>
                  </a:cubicBezTo>
                  <a:cubicBezTo>
                    <a:pt x="67" y="198"/>
                    <a:pt x="59" y="174"/>
                    <a:pt x="59" y="142"/>
                  </a:cubicBezTo>
                  <a:cubicBezTo>
                    <a:pt x="59" y="113"/>
                    <a:pt x="66" y="91"/>
                    <a:pt x="79" y="74"/>
                  </a:cubicBezTo>
                  <a:cubicBezTo>
                    <a:pt x="91" y="57"/>
                    <a:pt x="111" y="49"/>
                    <a:pt x="136" y="49"/>
                  </a:cubicBezTo>
                  <a:cubicBezTo>
                    <a:pt x="158" y="49"/>
                    <a:pt x="174" y="51"/>
                    <a:pt x="191" y="56"/>
                  </a:cubicBezTo>
                  <a:cubicBezTo>
                    <a:pt x="191" y="56"/>
                    <a:pt x="195" y="58"/>
                    <a:pt x="197" y="53"/>
                  </a:cubicBezTo>
                  <a:cubicBezTo>
                    <a:pt x="201" y="40"/>
                    <a:pt x="205" y="31"/>
                    <a:pt x="210" y="18"/>
                  </a:cubicBezTo>
                  <a:cubicBezTo>
                    <a:pt x="211" y="14"/>
                    <a:pt x="208" y="12"/>
                    <a:pt x="206" y="11"/>
                  </a:cubicBezTo>
                  <a:cubicBezTo>
                    <a:pt x="200" y="9"/>
                    <a:pt x="184" y="5"/>
                    <a:pt x="172" y="3"/>
                  </a:cubicBezTo>
                  <a:cubicBezTo>
                    <a:pt x="161" y="1"/>
                    <a:pt x="148" y="0"/>
                    <a:pt x="133" y="0"/>
                  </a:cubicBezTo>
                  <a:cubicBezTo>
                    <a:pt x="111" y="0"/>
                    <a:pt x="92" y="4"/>
                    <a:pt x="75" y="11"/>
                  </a:cubicBezTo>
                  <a:cubicBezTo>
                    <a:pt x="59" y="19"/>
                    <a:pt x="45" y="29"/>
                    <a:pt x="34" y="41"/>
                  </a:cubicBezTo>
                  <a:cubicBezTo>
                    <a:pt x="23" y="54"/>
                    <a:pt x="14" y="69"/>
                    <a:pt x="9" y="86"/>
                  </a:cubicBezTo>
                  <a:cubicBezTo>
                    <a:pt x="3" y="103"/>
                    <a:pt x="0" y="122"/>
                    <a:pt x="0" y="142"/>
                  </a:cubicBezTo>
                  <a:cubicBezTo>
                    <a:pt x="0" y="185"/>
                    <a:pt x="12" y="220"/>
                    <a:pt x="35" y="245"/>
                  </a:cubicBezTo>
                  <a:cubicBezTo>
                    <a:pt x="58" y="270"/>
                    <a:pt x="92" y="283"/>
                    <a:pt x="137" y="283"/>
                  </a:cubicBezTo>
                  <a:cubicBezTo>
                    <a:pt x="163" y="283"/>
                    <a:pt x="190" y="278"/>
                    <a:pt x="210" y="270"/>
                  </a:cubicBezTo>
                  <a:cubicBezTo>
                    <a:pt x="210" y="270"/>
                    <a:pt x="214" y="268"/>
                    <a:pt x="212" y="264"/>
                  </a:cubicBezTo>
                  <a:lnTo>
                    <a:pt x="199" y="22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14" name="Freeform 24"/>
            <p:cNvSpPr>
              <a:spLocks noEditPoints="1"/>
            </p:cNvSpPr>
            <p:nvPr userDrawn="1"/>
          </p:nvSpPr>
          <p:spPr bwMode="auto">
            <a:xfrm>
              <a:off x="6108" y="1671"/>
              <a:ext cx="582" cy="672"/>
            </a:xfrm>
            <a:custGeom>
              <a:avLst/>
              <a:gdLst>
                <a:gd name="T0" fmla="*/ 235 w 246"/>
                <a:gd name="T1" fmla="*/ 77 h 284"/>
                <a:gd name="T2" fmla="*/ 213 w 246"/>
                <a:gd name="T3" fmla="*/ 36 h 284"/>
                <a:gd name="T4" fmla="*/ 179 w 246"/>
                <a:gd name="T5" fmla="*/ 11 h 284"/>
                <a:gd name="T6" fmla="*/ 129 w 246"/>
                <a:gd name="T7" fmla="*/ 0 h 284"/>
                <a:gd name="T8" fmla="*/ 71 w 246"/>
                <a:gd name="T9" fmla="*/ 12 h 284"/>
                <a:gd name="T10" fmla="*/ 31 w 246"/>
                <a:gd name="T11" fmla="*/ 42 h 284"/>
                <a:gd name="T12" fmla="*/ 7 w 246"/>
                <a:gd name="T13" fmla="*/ 88 h 284"/>
                <a:gd name="T14" fmla="*/ 0 w 246"/>
                <a:gd name="T15" fmla="*/ 144 h 284"/>
                <a:gd name="T16" fmla="*/ 8 w 246"/>
                <a:gd name="T17" fmla="*/ 200 h 284"/>
                <a:gd name="T18" fmla="*/ 33 w 246"/>
                <a:gd name="T19" fmla="*/ 244 h 284"/>
                <a:gd name="T20" fmla="*/ 77 w 246"/>
                <a:gd name="T21" fmla="*/ 273 h 284"/>
                <a:gd name="T22" fmla="*/ 141 w 246"/>
                <a:gd name="T23" fmla="*/ 284 h 284"/>
                <a:gd name="T24" fmla="*/ 229 w 246"/>
                <a:gd name="T25" fmla="*/ 266 h 284"/>
                <a:gd name="T26" fmla="*/ 230 w 246"/>
                <a:gd name="T27" fmla="*/ 258 h 284"/>
                <a:gd name="T28" fmla="*/ 219 w 246"/>
                <a:gd name="T29" fmla="*/ 226 h 284"/>
                <a:gd name="T30" fmla="*/ 212 w 246"/>
                <a:gd name="T31" fmla="*/ 223 h 284"/>
                <a:gd name="T32" fmla="*/ 140 w 246"/>
                <a:gd name="T33" fmla="*/ 236 h 284"/>
                <a:gd name="T34" fmla="*/ 80 w 246"/>
                <a:gd name="T35" fmla="*/ 215 h 284"/>
                <a:gd name="T36" fmla="*/ 60 w 246"/>
                <a:gd name="T37" fmla="*/ 157 h 284"/>
                <a:gd name="T38" fmla="*/ 235 w 246"/>
                <a:gd name="T39" fmla="*/ 157 h 284"/>
                <a:gd name="T40" fmla="*/ 240 w 246"/>
                <a:gd name="T41" fmla="*/ 152 h 284"/>
                <a:gd name="T42" fmla="*/ 235 w 246"/>
                <a:gd name="T43" fmla="*/ 77 h 284"/>
                <a:gd name="T44" fmla="*/ 61 w 246"/>
                <a:gd name="T45" fmla="*/ 113 h 284"/>
                <a:gd name="T46" fmla="*/ 75 w 246"/>
                <a:gd name="T47" fmla="*/ 72 h 284"/>
                <a:gd name="T48" fmla="*/ 125 w 246"/>
                <a:gd name="T49" fmla="*/ 47 h 284"/>
                <a:gd name="T50" fmla="*/ 174 w 246"/>
                <a:gd name="T51" fmla="*/ 72 h 284"/>
                <a:gd name="T52" fmla="*/ 186 w 246"/>
                <a:gd name="T53" fmla="*/ 113 h 284"/>
                <a:gd name="T54" fmla="*/ 61 w 246"/>
                <a:gd name="T55" fmla="*/ 113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46" h="284">
                  <a:moveTo>
                    <a:pt x="235" y="77"/>
                  </a:moveTo>
                  <a:cubicBezTo>
                    <a:pt x="231" y="60"/>
                    <a:pt x="220" y="44"/>
                    <a:pt x="213" y="36"/>
                  </a:cubicBezTo>
                  <a:cubicBezTo>
                    <a:pt x="201" y="24"/>
                    <a:pt x="190" y="15"/>
                    <a:pt x="179" y="11"/>
                  </a:cubicBezTo>
                  <a:cubicBezTo>
                    <a:pt x="165" y="4"/>
                    <a:pt x="148" y="0"/>
                    <a:pt x="129" y="0"/>
                  </a:cubicBezTo>
                  <a:cubicBezTo>
                    <a:pt x="107" y="0"/>
                    <a:pt x="87" y="4"/>
                    <a:pt x="71" y="12"/>
                  </a:cubicBezTo>
                  <a:cubicBezTo>
                    <a:pt x="55" y="19"/>
                    <a:pt x="42" y="30"/>
                    <a:pt x="31" y="42"/>
                  </a:cubicBezTo>
                  <a:cubicBezTo>
                    <a:pt x="20" y="55"/>
                    <a:pt x="12" y="71"/>
                    <a:pt x="7" y="88"/>
                  </a:cubicBezTo>
                  <a:cubicBezTo>
                    <a:pt x="2" y="105"/>
                    <a:pt x="0" y="124"/>
                    <a:pt x="0" y="144"/>
                  </a:cubicBezTo>
                  <a:cubicBezTo>
                    <a:pt x="0" y="164"/>
                    <a:pt x="2" y="183"/>
                    <a:pt x="8" y="200"/>
                  </a:cubicBezTo>
                  <a:cubicBezTo>
                    <a:pt x="13" y="217"/>
                    <a:pt x="21" y="232"/>
                    <a:pt x="33" y="244"/>
                  </a:cubicBezTo>
                  <a:cubicBezTo>
                    <a:pt x="44" y="257"/>
                    <a:pt x="59" y="266"/>
                    <a:pt x="77" y="273"/>
                  </a:cubicBezTo>
                  <a:cubicBezTo>
                    <a:pt x="95" y="280"/>
                    <a:pt x="116" y="284"/>
                    <a:pt x="141" y="284"/>
                  </a:cubicBezTo>
                  <a:cubicBezTo>
                    <a:pt x="191" y="283"/>
                    <a:pt x="218" y="272"/>
                    <a:pt x="229" y="266"/>
                  </a:cubicBezTo>
                  <a:cubicBezTo>
                    <a:pt x="231" y="265"/>
                    <a:pt x="232" y="263"/>
                    <a:pt x="230" y="258"/>
                  </a:cubicBezTo>
                  <a:cubicBezTo>
                    <a:pt x="219" y="226"/>
                    <a:pt x="219" y="226"/>
                    <a:pt x="219" y="226"/>
                  </a:cubicBezTo>
                  <a:cubicBezTo>
                    <a:pt x="217" y="221"/>
                    <a:pt x="212" y="223"/>
                    <a:pt x="212" y="223"/>
                  </a:cubicBezTo>
                  <a:cubicBezTo>
                    <a:pt x="200" y="227"/>
                    <a:pt x="182" y="236"/>
                    <a:pt x="140" y="236"/>
                  </a:cubicBezTo>
                  <a:cubicBezTo>
                    <a:pt x="113" y="235"/>
                    <a:pt x="93" y="227"/>
                    <a:pt x="80" y="215"/>
                  </a:cubicBezTo>
                  <a:cubicBezTo>
                    <a:pt x="67" y="202"/>
                    <a:pt x="61" y="183"/>
                    <a:pt x="60" y="157"/>
                  </a:cubicBezTo>
                  <a:cubicBezTo>
                    <a:pt x="235" y="157"/>
                    <a:pt x="235" y="157"/>
                    <a:pt x="235" y="157"/>
                  </a:cubicBezTo>
                  <a:cubicBezTo>
                    <a:pt x="235" y="157"/>
                    <a:pt x="240" y="157"/>
                    <a:pt x="240" y="152"/>
                  </a:cubicBezTo>
                  <a:cubicBezTo>
                    <a:pt x="240" y="150"/>
                    <a:pt x="246" y="116"/>
                    <a:pt x="235" y="77"/>
                  </a:cubicBezTo>
                  <a:close/>
                  <a:moveTo>
                    <a:pt x="61" y="113"/>
                  </a:moveTo>
                  <a:cubicBezTo>
                    <a:pt x="63" y="97"/>
                    <a:pt x="68" y="83"/>
                    <a:pt x="75" y="72"/>
                  </a:cubicBezTo>
                  <a:cubicBezTo>
                    <a:pt x="86" y="56"/>
                    <a:pt x="102" y="47"/>
                    <a:pt x="125" y="47"/>
                  </a:cubicBezTo>
                  <a:cubicBezTo>
                    <a:pt x="148" y="47"/>
                    <a:pt x="163" y="56"/>
                    <a:pt x="174" y="72"/>
                  </a:cubicBezTo>
                  <a:cubicBezTo>
                    <a:pt x="181" y="83"/>
                    <a:pt x="184" y="97"/>
                    <a:pt x="186" y="113"/>
                  </a:cubicBezTo>
                  <a:lnTo>
                    <a:pt x="61" y="1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15" name="Freeform 25"/>
            <p:cNvSpPr>
              <a:spLocks noEditPoints="1"/>
            </p:cNvSpPr>
            <p:nvPr userDrawn="1"/>
          </p:nvSpPr>
          <p:spPr bwMode="auto">
            <a:xfrm>
              <a:off x="2793" y="1671"/>
              <a:ext cx="581" cy="672"/>
            </a:xfrm>
            <a:custGeom>
              <a:avLst/>
              <a:gdLst>
                <a:gd name="T0" fmla="*/ 235 w 246"/>
                <a:gd name="T1" fmla="*/ 77 h 284"/>
                <a:gd name="T2" fmla="*/ 213 w 246"/>
                <a:gd name="T3" fmla="*/ 36 h 284"/>
                <a:gd name="T4" fmla="*/ 179 w 246"/>
                <a:gd name="T5" fmla="*/ 11 h 284"/>
                <a:gd name="T6" fmla="*/ 129 w 246"/>
                <a:gd name="T7" fmla="*/ 0 h 284"/>
                <a:gd name="T8" fmla="*/ 71 w 246"/>
                <a:gd name="T9" fmla="*/ 12 h 284"/>
                <a:gd name="T10" fmla="*/ 31 w 246"/>
                <a:gd name="T11" fmla="*/ 42 h 284"/>
                <a:gd name="T12" fmla="*/ 7 w 246"/>
                <a:gd name="T13" fmla="*/ 88 h 284"/>
                <a:gd name="T14" fmla="*/ 0 w 246"/>
                <a:gd name="T15" fmla="*/ 144 h 284"/>
                <a:gd name="T16" fmla="*/ 8 w 246"/>
                <a:gd name="T17" fmla="*/ 200 h 284"/>
                <a:gd name="T18" fmla="*/ 33 w 246"/>
                <a:gd name="T19" fmla="*/ 244 h 284"/>
                <a:gd name="T20" fmla="*/ 77 w 246"/>
                <a:gd name="T21" fmla="*/ 273 h 284"/>
                <a:gd name="T22" fmla="*/ 141 w 246"/>
                <a:gd name="T23" fmla="*/ 284 h 284"/>
                <a:gd name="T24" fmla="*/ 229 w 246"/>
                <a:gd name="T25" fmla="*/ 266 h 284"/>
                <a:gd name="T26" fmla="*/ 230 w 246"/>
                <a:gd name="T27" fmla="*/ 258 h 284"/>
                <a:gd name="T28" fmla="*/ 219 w 246"/>
                <a:gd name="T29" fmla="*/ 226 h 284"/>
                <a:gd name="T30" fmla="*/ 212 w 246"/>
                <a:gd name="T31" fmla="*/ 223 h 284"/>
                <a:gd name="T32" fmla="*/ 140 w 246"/>
                <a:gd name="T33" fmla="*/ 236 h 284"/>
                <a:gd name="T34" fmla="*/ 80 w 246"/>
                <a:gd name="T35" fmla="*/ 215 h 284"/>
                <a:gd name="T36" fmla="*/ 60 w 246"/>
                <a:gd name="T37" fmla="*/ 157 h 284"/>
                <a:gd name="T38" fmla="*/ 235 w 246"/>
                <a:gd name="T39" fmla="*/ 157 h 284"/>
                <a:gd name="T40" fmla="*/ 240 w 246"/>
                <a:gd name="T41" fmla="*/ 152 h 284"/>
                <a:gd name="T42" fmla="*/ 235 w 246"/>
                <a:gd name="T43" fmla="*/ 77 h 284"/>
                <a:gd name="T44" fmla="*/ 61 w 246"/>
                <a:gd name="T45" fmla="*/ 113 h 284"/>
                <a:gd name="T46" fmla="*/ 75 w 246"/>
                <a:gd name="T47" fmla="*/ 72 h 284"/>
                <a:gd name="T48" fmla="*/ 125 w 246"/>
                <a:gd name="T49" fmla="*/ 47 h 284"/>
                <a:gd name="T50" fmla="*/ 174 w 246"/>
                <a:gd name="T51" fmla="*/ 72 h 284"/>
                <a:gd name="T52" fmla="*/ 186 w 246"/>
                <a:gd name="T53" fmla="*/ 113 h 284"/>
                <a:gd name="T54" fmla="*/ 61 w 246"/>
                <a:gd name="T55" fmla="*/ 113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46" h="284">
                  <a:moveTo>
                    <a:pt x="235" y="77"/>
                  </a:moveTo>
                  <a:cubicBezTo>
                    <a:pt x="231" y="60"/>
                    <a:pt x="220" y="44"/>
                    <a:pt x="213" y="36"/>
                  </a:cubicBezTo>
                  <a:cubicBezTo>
                    <a:pt x="201" y="24"/>
                    <a:pt x="190" y="15"/>
                    <a:pt x="179" y="11"/>
                  </a:cubicBezTo>
                  <a:cubicBezTo>
                    <a:pt x="165" y="4"/>
                    <a:pt x="148" y="0"/>
                    <a:pt x="129" y="0"/>
                  </a:cubicBezTo>
                  <a:cubicBezTo>
                    <a:pt x="107" y="0"/>
                    <a:pt x="87" y="4"/>
                    <a:pt x="71" y="12"/>
                  </a:cubicBezTo>
                  <a:cubicBezTo>
                    <a:pt x="55" y="19"/>
                    <a:pt x="42" y="30"/>
                    <a:pt x="31" y="42"/>
                  </a:cubicBezTo>
                  <a:cubicBezTo>
                    <a:pt x="20" y="55"/>
                    <a:pt x="12" y="71"/>
                    <a:pt x="7" y="88"/>
                  </a:cubicBezTo>
                  <a:cubicBezTo>
                    <a:pt x="2" y="105"/>
                    <a:pt x="0" y="124"/>
                    <a:pt x="0" y="144"/>
                  </a:cubicBezTo>
                  <a:cubicBezTo>
                    <a:pt x="0" y="164"/>
                    <a:pt x="2" y="183"/>
                    <a:pt x="8" y="200"/>
                  </a:cubicBezTo>
                  <a:cubicBezTo>
                    <a:pt x="13" y="217"/>
                    <a:pt x="21" y="232"/>
                    <a:pt x="33" y="244"/>
                  </a:cubicBezTo>
                  <a:cubicBezTo>
                    <a:pt x="44" y="257"/>
                    <a:pt x="59" y="266"/>
                    <a:pt x="77" y="273"/>
                  </a:cubicBezTo>
                  <a:cubicBezTo>
                    <a:pt x="95" y="280"/>
                    <a:pt x="116" y="284"/>
                    <a:pt x="141" y="284"/>
                  </a:cubicBezTo>
                  <a:cubicBezTo>
                    <a:pt x="191" y="283"/>
                    <a:pt x="218" y="272"/>
                    <a:pt x="229" y="266"/>
                  </a:cubicBezTo>
                  <a:cubicBezTo>
                    <a:pt x="231" y="265"/>
                    <a:pt x="232" y="263"/>
                    <a:pt x="230" y="258"/>
                  </a:cubicBezTo>
                  <a:cubicBezTo>
                    <a:pt x="219" y="226"/>
                    <a:pt x="219" y="226"/>
                    <a:pt x="219" y="226"/>
                  </a:cubicBezTo>
                  <a:cubicBezTo>
                    <a:pt x="217" y="221"/>
                    <a:pt x="212" y="223"/>
                    <a:pt x="212" y="223"/>
                  </a:cubicBezTo>
                  <a:cubicBezTo>
                    <a:pt x="200" y="227"/>
                    <a:pt x="182" y="236"/>
                    <a:pt x="140" y="236"/>
                  </a:cubicBezTo>
                  <a:cubicBezTo>
                    <a:pt x="113" y="235"/>
                    <a:pt x="93" y="227"/>
                    <a:pt x="80" y="215"/>
                  </a:cubicBezTo>
                  <a:cubicBezTo>
                    <a:pt x="67" y="202"/>
                    <a:pt x="61" y="183"/>
                    <a:pt x="60" y="157"/>
                  </a:cubicBezTo>
                  <a:cubicBezTo>
                    <a:pt x="235" y="157"/>
                    <a:pt x="235" y="157"/>
                    <a:pt x="235" y="157"/>
                  </a:cubicBezTo>
                  <a:cubicBezTo>
                    <a:pt x="235" y="157"/>
                    <a:pt x="240" y="157"/>
                    <a:pt x="240" y="152"/>
                  </a:cubicBezTo>
                  <a:cubicBezTo>
                    <a:pt x="240" y="150"/>
                    <a:pt x="246" y="116"/>
                    <a:pt x="235" y="77"/>
                  </a:cubicBezTo>
                  <a:close/>
                  <a:moveTo>
                    <a:pt x="61" y="113"/>
                  </a:moveTo>
                  <a:cubicBezTo>
                    <a:pt x="63" y="97"/>
                    <a:pt x="68" y="83"/>
                    <a:pt x="75" y="72"/>
                  </a:cubicBezTo>
                  <a:cubicBezTo>
                    <a:pt x="86" y="56"/>
                    <a:pt x="102" y="47"/>
                    <a:pt x="125" y="47"/>
                  </a:cubicBezTo>
                  <a:cubicBezTo>
                    <a:pt x="148" y="47"/>
                    <a:pt x="163" y="56"/>
                    <a:pt x="174" y="72"/>
                  </a:cubicBezTo>
                  <a:cubicBezTo>
                    <a:pt x="181" y="83"/>
                    <a:pt x="184" y="97"/>
                    <a:pt x="186" y="113"/>
                  </a:cubicBezTo>
                  <a:lnTo>
                    <a:pt x="61" y="1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16" name="Freeform 26"/>
            <p:cNvSpPr>
              <a:spLocks noEditPoints="1"/>
            </p:cNvSpPr>
            <p:nvPr userDrawn="1"/>
          </p:nvSpPr>
          <p:spPr bwMode="auto">
            <a:xfrm>
              <a:off x="1870" y="1671"/>
              <a:ext cx="537" cy="672"/>
            </a:xfrm>
            <a:custGeom>
              <a:avLst/>
              <a:gdLst>
                <a:gd name="T0" fmla="*/ 142 w 227"/>
                <a:gd name="T1" fmla="*/ 105 h 284"/>
                <a:gd name="T2" fmla="*/ 115 w 227"/>
                <a:gd name="T3" fmla="*/ 104 h 284"/>
                <a:gd name="T4" fmla="*/ 72 w 227"/>
                <a:gd name="T5" fmla="*/ 110 h 284"/>
                <a:gd name="T6" fmla="*/ 35 w 227"/>
                <a:gd name="T7" fmla="*/ 127 h 284"/>
                <a:gd name="T8" fmla="*/ 10 w 227"/>
                <a:gd name="T9" fmla="*/ 156 h 284"/>
                <a:gd name="T10" fmla="*/ 0 w 227"/>
                <a:gd name="T11" fmla="*/ 196 h 284"/>
                <a:gd name="T12" fmla="*/ 8 w 227"/>
                <a:gd name="T13" fmla="*/ 236 h 284"/>
                <a:gd name="T14" fmla="*/ 31 w 227"/>
                <a:gd name="T15" fmla="*/ 263 h 284"/>
                <a:gd name="T16" fmla="*/ 67 w 227"/>
                <a:gd name="T17" fmla="*/ 279 h 284"/>
                <a:gd name="T18" fmla="*/ 113 w 227"/>
                <a:gd name="T19" fmla="*/ 284 h 284"/>
                <a:gd name="T20" fmla="*/ 166 w 227"/>
                <a:gd name="T21" fmla="*/ 279 h 284"/>
                <a:gd name="T22" fmla="*/ 210 w 227"/>
                <a:gd name="T23" fmla="*/ 271 h 284"/>
                <a:gd name="T24" fmla="*/ 223 w 227"/>
                <a:gd name="T25" fmla="*/ 267 h 284"/>
                <a:gd name="T26" fmla="*/ 227 w 227"/>
                <a:gd name="T27" fmla="*/ 262 h 284"/>
                <a:gd name="T28" fmla="*/ 227 w 227"/>
                <a:gd name="T29" fmla="*/ 102 h 284"/>
                <a:gd name="T30" fmla="*/ 199 w 227"/>
                <a:gd name="T31" fmla="*/ 24 h 284"/>
                <a:gd name="T32" fmla="*/ 118 w 227"/>
                <a:gd name="T33" fmla="*/ 0 h 284"/>
                <a:gd name="T34" fmla="*/ 72 w 227"/>
                <a:gd name="T35" fmla="*/ 4 h 284"/>
                <a:gd name="T36" fmla="*/ 18 w 227"/>
                <a:gd name="T37" fmla="*/ 24 h 284"/>
                <a:gd name="T38" fmla="*/ 16 w 227"/>
                <a:gd name="T39" fmla="*/ 31 h 284"/>
                <a:gd name="T40" fmla="*/ 28 w 227"/>
                <a:gd name="T41" fmla="*/ 64 h 284"/>
                <a:gd name="T42" fmla="*/ 34 w 227"/>
                <a:gd name="T43" fmla="*/ 67 h 284"/>
                <a:gd name="T44" fmla="*/ 37 w 227"/>
                <a:gd name="T45" fmla="*/ 66 h 284"/>
                <a:gd name="T46" fmla="*/ 113 w 227"/>
                <a:gd name="T47" fmla="*/ 48 h 284"/>
                <a:gd name="T48" fmla="*/ 157 w 227"/>
                <a:gd name="T49" fmla="*/ 59 h 284"/>
                <a:gd name="T50" fmla="*/ 171 w 227"/>
                <a:gd name="T51" fmla="*/ 101 h 284"/>
                <a:gd name="T52" fmla="*/ 171 w 227"/>
                <a:gd name="T53" fmla="*/ 109 h 284"/>
                <a:gd name="T54" fmla="*/ 142 w 227"/>
                <a:gd name="T55" fmla="*/ 105 h 284"/>
                <a:gd name="T56" fmla="*/ 72 w 227"/>
                <a:gd name="T57" fmla="*/ 228 h 284"/>
                <a:gd name="T58" fmla="*/ 62 w 227"/>
                <a:gd name="T59" fmla="*/ 218 h 284"/>
                <a:gd name="T60" fmla="*/ 57 w 227"/>
                <a:gd name="T61" fmla="*/ 195 h 284"/>
                <a:gd name="T62" fmla="*/ 73 w 227"/>
                <a:gd name="T63" fmla="*/ 161 h 284"/>
                <a:gd name="T64" fmla="*/ 123 w 227"/>
                <a:gd name="T65" fmla="*/ 148 h 284"/>
                <a:gd name="T66" fmla="*/ 171 w 227"/>
                <a:gd name="T67" fmla="*/ 152 h 284"/>
                <a:gd name="T68" fmla="*/ 171 w 227"/>
                <a:gd name="T69" fmla="*/ 232 h 284"/>
                <a:gd name="T70" fmla="*/ 171 w 227"/>
                <a:gd name="T71" fmla="*/ 232 h 284"/>
                <a:gd name="T72" fmla="*/ 124 w 227"/>
                <a:gd name="T73" fmla="*/ 238 h 284"/>
                <a:gd name="T74" fmla="*/ 72 w 227"/>
                <a:gd name="T75" fmla="*/ 228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27" h="284">
                  <a:moveTo>
                    <a:pt x="142" y="105"/>
                  </a:moveTo>
                  <a:cubicBezTo>
                    <a:pt x="135" y="105"/>
                    <a:pt x="126" y="104"/>
                    <a:pt x="115" y="104"/>
                  </a:cubicBezTo>
                  <a:cubicBezTo>
                    <a:pt x="100" y="104"/>
                    <a:pt x="85" y="106"/>
                    <a:pt x="72" y="110"/>
                  </a:cubicBezTo>
                  <a:cubicBezTo>
                    <a:pt x="58" y="114"/>
                    <a:pt x="46" y="119"/>
                    <a:pt x="35" y="127"/>
                  </a:cubicBezTo>
                  <a:cubicBezTo>
                    <a:pt x="24" y="134"/>
                    <a:pt x="16" y="144"/>
                    <a:pt x="10" y="156"/>
                  </a:cubicBezTo>
                  <a:cubicBezTo>
                    <a:pt x="4" y="167"/>
                    <a:pt x="0" y="181"/>
                    <a:pt x="0" y="196"/>
                  </a:cubicBezTo>
                  <a:cubicBezTo>
                    <a:pt x="0" y="212"/>
                    <a:pt x="3" y="225"/>
                    <a:pt x="8" y="236"/>
                  </a:cubicBezTo>
                  <a:cubicBezTo>
                    <a:pt x="14" y="247"/>
                    <a:pt x="21" y="256"/>
                    <a:pt x="31" y="263"/>
                  </a:cubicBezTo>
                  <a:cubicBezTo>
                    <a:pt x="41" y="270"/>
                    <a:pt x="53" y="276"/>
                    <a:pt x="67" y="279"/>
                  </a:cubicBezTo>
                  <a:cubicBezTo>
                    <a:pt x="81" y="282"/>
                    <a:pt x="96" y="284"/>
                    <a:pt x="113" y="284"/>
                  </a:cubicBezTo>
                  <a:cubicBezTo>
                    <a:pt x="131" y="284"/>
                    <a:pt x="149" y="282"/>
                    <a:pt x="166" y="279"/>
                  </a:cubicBezTo>
                  <a:cubicBezTo>
                    <a:pt x="184" y="276"/>
                    <a:pt x="205" y="272"/>
                    <a:pt x="210" y="271"/>
                  </a:cubicBezTo>
                  <a:cubicBezTo>
                    <a:pt x="216" y="269"/>
                    <a:pt x="223" y="267"/>
                    <a:pt x="223" y="267"/>
                  </a:cubicBezTo>
                  <a:cubicBezTo>
                    <a:pt x="227" y="266"/>
                    <a:pt x="227" y="262"/>
                    <a:pt x="227" y="262"/>
                  </a:cubicBezTo>
                  <a:cubicBezTo>
                    <a:pt x="227" y="102"/>
                    <a:pt x="227" y="102"/>
                    <a:pt x="227" y="102"/>
                  </a:cubicBezTo>
                  <a:cubicBezTo>
                    <a:pt x="227" y="67"/>
                    <a:pt x="217" y="40"/>
                    <a:pt x="199" y="24"/>
                  </a:cubicBezTo>
                  <a:cubicBezTo>
                    <a:pt x="180" y="8"/>
                    <a:pt x="153" y="0"/>
                    <a:pt x="118" y="0"/>
                  </a:cubicBezTo>
                  <a:cubicBezTo>
                    <a:pt x="105" y="0"/>
                    <a:pt x="84" y="2"/>
                    <a:pt x="72" y="4"/>
                  </a:cubicBezTo>
                  <a:cubicBezTo>
                    <a:pt x="72" y="4"/>
                    <a:pt x="33" y="12"/>
                    <a:pt x="18" y="24"/>
                  </a:cubicBezTo>
                  <a:cubicBezTo>
                    <a:pt x="18" y="24"/>
                    <a:pt x="14" y="26"/>
                    <a:pt x="16" y="31"/>
                  </a:cubicBezTo>
                  <a:cubicBezTo>
                    <a:pt x="28" y="64"/>
                    <a:pt x="28" y="64"/>
                    <a:pt x="28" y="64"/>
                  </a:cubicBezTo>
                  <a:cubicBezTo>
                    <a:pt x="30" y="69"/>
                    <a:pt x="34" y="67"/>
                    <a:pt x="34" y="67"/>
                  </a:cubicBezTo>
                  <a:cubicBezTo>
                    <a:pt x="34" y="67"/>
                    <a:pt x="35" y="67"/>
                    <a:pt x="37" y="66"/>
                  </a:cubicBezTo>
                  <a:cubicBezTo>
                    <a:pt x="71" y="48"/>
                    <a:pt x="113" y="48"/>
                    <a:pt x="113" y="48"/>
                  </a:cubicBezTo>
                  <a:cubicBezTo>
                    <a:pt x="132" y="48"/>
                    <a:pt x="147" y="52"/>
                    <a:pt x="157" y="59"/>
                  </a:cubicBezTo>
                  <a:cubicBezTo>
                    <a:pt x="166" y="67"/>
                    <a:pt x="171" y="78"/>
                    <a:pt x="171" y="101"/>
                  </a:cubicBezTo>
                  <a:cubicBezTo>
                    <a:pt x="171" y="109"/>
                    <a:pt x="171" y="109"/>
                    <a:pt x="171" y="109"/>
                  </a:cubicBezTo>
                  <a:cubicBezTo>
                    <a:pt x="156" y="106"/>
                    <a:pt x="142" y="105"/>
                    <a:pt x="142" y="105"/>
                  </a:cubicBezTo>
                  <a:close/>
                  <a:moveTo>
                    <a:pt x="72" y="228"/>
                  </a:moveTo>
                  <a:cubicBezTo>
                    <a:pt x="66" y="223"/>
                    <a:pt x="65" y="221"/>
                    <a:pt x="62" y="218"/>
                  </a:cubicBezTo>
                  <a:cubicBezTo>
                    <a:pt x="59" y="212"/>
                    <a:pt x="57" y="205"/>
                    <a:pt x="57" y="195"/>
                  </a:cubicBezTo>
                  <a:cubicBezTo>
                    <a:pt x="57" y="180"/>
                    <a:pt x="62" y="169"/>
                    <a:pt x="73" y="161"/>
                  </a:cubicBezTo>
                  <a:cubicBezTo>
                    <a:pt x="73" y="161"/>
                    <a:pt x="88" y="148"/>
                    <a:pt x="123" y="148"/>
                  </a:cubicBezTo>
                  <a:cubicBezTo>
                    <a:pt x="149" y="149"/>
                    <a:pt x="171" y="152"/>
                    <a:pt x="171" y="152"/>
                  </a:cubicBezTo>
                  <a:cubicBezTo>
                    <a:pt x="171" y="232"/>
                    <a:pt x="171" y="232"/>
                    <a:pt x="171" y="232"/>
                  </a:cubicBezTo>
                  <a:cubicBezTo>
                    <a:pt x="171" y="232"/>
                    <a:pt x="171" y="232"/>
                    <a:pt x="171" y="232"/>
                  </a:cubicBezTo>
                  <a:cubicBezTo>
                    <a:pt x="171" y="232"/>
                    <a:pt x="149" y="237"/>
                    <a:pt x="124" y="238"/>
                  </a:cubicBezTo>
                  <a:cubicBezTo>
                    <a:pt x="88" y="240"/>
                    <a:pt x="72" y="228"/>
                    <a:pt x="72" y="2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17" name="Freeform 27"/>
            <p:cNvSpPr>
              <a:spLocks/>
            </p:cNvSpPr>
            <p:nvPr userDrawn="1"/>
          </p:nvSpPr>
          <p:spPr bwMode="auto">
            <a:xfrm>
              <a:off x="5162" y="1676"/>
              <a:ext cx="386" cy="653"/>
            </a:xfrm>
            <a:custGeom>
              <a:avLst/>
              <a:gdLst>
                <a:gd name="T0" fmla="*/ 162 w 163"/>
                <a:gd name="T1" fmla="*/ 13 h 276"/>
                <a:gd name="T2" fmla="*/ 159 w 163"/>
                <a:gd name="T3" fmla="*/ 7 h 276"/>
                <a:gd name="T4" fmla="*/ 130 w 163"/>
                <a:gd name="T5" fmla="*/ 2 h 276"/>
                <a:gd name="T6" fmla="*/ 85 w 163"/>
                <a:gd name="T7" fmla="*/ 9 h 276"/>
                <a:gd name="T8" fmla="*/ 55 w 163"/>
                <a:gd name="T9" fmla="*/ 31 h 276"/>
                <a:gd name="T10" fmla="*/ 55 w 163"/>
                <a:gd name="T11" fmla="*/ 9 h 276"/>
                <a:gd name="T12" fmla="*/ 50 w 163"/>
                <a:gd name="T13" fmla="*/ 4 h 276"/>
                <a:gd name="T14" fmla="*/ 5 w 163"/>
                <a:gd name="T15" fmla="*/ 4 h 276"/>
                <a:gd name="T16" fmla="*/ 0 w 163"/>
                <a:gd name="T17" fmla="*/ 9 h 276"/>
                <a:gd name="T18" fmla="*/ 0 w 163"/>
                <a:gd name="T19" fmla="*/ 270 h 276"/>
                <a:gd name="T20" fmla="*/ 6 w 163"/>
                <a:gd name="T21" fmla="*/ 276 h 276"/>
                <a:gd name="T22" fmla="*/ 52 w 163"/>
                <a:gd name="T23" fmla="*/ 276 h 276"/>
                <a:gd name="T24" fmla="*/ 57 w 163"/>
                <a:gd name="T25" fmla="*/ 270 h 276"/>
                <a:gd name="T26" fmla="*/ 57 w 163"/>
                <a:gd name="T27" fmla="*/ 140 h 276"/>
                <a:gd name="T28" fmla="*/ 63 w 163"/>
                <a:gd name="T29" fmla="*/ 94 h 276"/>
                <a:gd name="T30" fmla="*/ 78 w 163"/>
                <a:gd name="T31" fmla="*/ 68 h 276"/>
                <a:gd name="T32" fmla="*/ 100 w 163"/>
                <a:gd name="T33" fmla="*/ 55 h 276"/>
                <a:gd name="T34" fmla="*/ 123 w 163"/>
                <a:gd name="T35" fmla="*/ 52 h 276"/>
                <a:gd name="T36" fmla="*/ 142 w 163"/>
                <a:gd name="T37" fmla="*/ 54 h 276"/>
                <a:gd name="T38" fmla="*/ 149 w 163"/>
                <a:gd name="T39" fmla="*/ 50 h 276"/>
                <a:gd name="T40" fmla="*/ 162 w 163"/>
                <a:gd name="T41" fmla="*/ 13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3" h="276">
                  <a:moveTo>
                    <a:pt x="162" y="13"/>
                  </a:moveTo>
                  <a:cubicBezTo>
                    <a:pt x="163" y="9"/>
                    <a:pt x="161" y="7"/>
                    <a:pt x="159" y="7"/>
                  </a:cubicBezTo>
                  <a:cubicBezTo>
                    <a:pt x="156" y="5"/>
                    <a:pt x="142" y="2"/>
                    <a:pt x="130" y="2"/>
                  </a:cubicBezTo>
                  <a:cubicBezTo>
                    <a:pt x="108" y="0"/>
                    <a:pt x="96" y="4"/>
                    <a:pt x="85" y="9"/>
                  </a:cubicBezTo>
                  <a:cubicBezTo>
                    <a:pt x="74" y="14"/>
                    <a:pt x="62" y="22"/>
                    <a:pt x="55" y="31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5" y="6"/>
                    <a:pt x="53" y="4"/>
                    <a:pt x="50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3" y="4"/>
                    <a:pt x="0" y="6"/>
                    <a:pt x="0" y="9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3"/>
                    <a:pt x="3" y="276"/>
                    <a:pt x="6" y="276"/>
                  </a:cubicBezTo>
                  <a:cubicBezTo>
                    <a:pt x="52" y="276"/>
                    <a:pt x="52" y="276"/>
                    <a:pt x="52" y="276"/>
                  </a:cubicBezTo>
                  <a:cubicBezTo>
                    <a:pt x="55" y="276"/>
                    <a:pt x="57" y="273"/>
                    <a:pt x="57" y="270"/>
                  </a:cubicBezTo>
                  <a:cubicBezTo>
                    <a:pt x="57" y="140"/>
                    <a:pt x="57" y="140"/>
                    <a:pt x="57" y="140"/>
                  </a:cubicBezTo>
                  <a:cubicBezTo>
                    <a:pt x="57" y="123"/>
                    <a:pt x="59" y="105"/>
                    <a:pt x="63" y="94"/>
                  </a:cubicBezTo>
                  <a:cubicBezTo>
                    <a:pt x="67" y="83"/>
                    <a:pt x="72" y="75"/>
                    <a:pt x="78" y="68"/>
                  </a:cubicBezTo>
                  <a:cubicBezTo>
                    <a:pt x="85" y="62"/>
                    <a:pt x="92" y="58"/>
                    <a:pt x="100" y="55"/>
                  </a:cubicBezTo>
                  <a:cubicBezTo>
                    <a:pt x="108" y="53"/>
                    <a:pt x="117" y="52"/>
                    <a:pt x="123" y="52"/>
                  </a:cubicBezTo>
                  <a:cubicBezTo>
                    <a:pt x="132" y="52"/>
                    <a:pt x="142" y="54"/>
                    <a:pt x="142" y="54"/>
                  </a:cubicBezTo>
                  <a:cubicBezTo>
                    <a:pt x="146" y="55"/>
                    <a:pt x="148" y="53"/>
                    <a:pt x="149" y="50"/>
                  </a:cubicBezTo>
                  <a:cubicBezTo>
                    <a:pt x="152" y="42"/>
                    <a:pt x="160" y="18"/>
                    <a:pt x="162" y="1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18" name="Freeform 28"/>
            <p:cNvSpPr>
              <a:spLocks/>
            </p:cNvSpPr>
            <p:nvPr userDrawn="1"/>
          </p:nvSpPr>
          <p:spPr bwMode="auto">
            <a:xfrm>
              <a:off x="3807" y="1406"/>
              <a:ext cx="728" cy="1219"/>
            </a:xfrm>
            <a:custGeom>
              <a:avLst/>
              <a:gdLst>
                <a:gd name="T0" fmla="*/ 303 w 308"/>
                <a:gd name="T1" fmla="*/ 6 h 515"/>
                <a:gd name="T2" fmla="*/ 286 w 308"/>
                <a:gd name="T3" fmla="*/ 2 h 515"/>
                <a:gd name="T4" fmla="*/ 262 w 308"/>
                <a:gd name="T5" fmla="*/ 0 h 515"/>
                <a:gd name="T6" fmla="*/ 188 w 308"/>
                <a:gd name="T7" fmla="*/ 27 h 515"/>
                <a:gd name="T8" fmla="*/ 153 w 308"/>
                <a:gd name="T9" fmla="*/ 106 h 515"/>
                <a:gd name="T10" fmla="*/ 151 w 308"/>
                <a:gd name="T11" fmla="*/ 118 h 515"/>
                <a:gd name="T12" fmla="*/ 111 w 308"/>
                <a:gd name="T13" fmla="*/ 118 h 515"/>
                <a:gd name="T14" fmla="*/ 105 w 308"/>
                <a:gd name="T15" fmla="*/ 123 h 515"/>
                <a:gd name="T16" fmla="*/ 99 w 308"/>
                <a:gd name="T17" fmla="*/ 159 h 515"/>
                <a:gd name="T18" fmla="*/ 104 w 308"/>
                <a:gd name="T19" fmla="*/ 165 h 515"/>
                <a:gd name="T20" fmla="*/ 143 w 308"/>
                <a:gd name="T21" fmla="*/ 165 h 515"/>
                <a:gd name="T22" fmla="*/ 104 w 308"/>
                <a:gd name="T23" fmla="*/ 384 h 515"/>
                <a:gd name="T24" fmla="*/ 93 w 308"/>
                <a:gd name="T25" fmla="*/ 427 h 515"/>
                <a:gd name="T26" fmla="*/ 81 w 308"/>
                <a:gd name="T27" fmla="*/ 452 h 515"/>
                <a:gd name="T28" fmla="*/ 65 w 308"/>
                <a:gd name="T29" fmla="*/ 464 h 515"/>
                <a:gd name="T30" fmla="*/ 44 w 308"/>
                <a:gd name="T31" fmla="*/ 467 h 515"/>
                <a:gd name="T32" fmla="*/ 30 w 308"/>
                <a:gd name="T33" fmla="*/ 466 h 515"/>
                <a:gd name="T34" fmla="*/ 21 w 308"/>
                <a:gd name="T35" fmla="*/ 463 h 515"/>
                <a:gd name="T36" fmla="*/ 15 w 308"/>
                <a:gd name="T37" fmla="*/ 466 h 515"/>
                <a:gd name="T38" fmla="*/ 2 w 308"/>
                <a:gd name="T39" fmla="*/ 501 h 515"/>
                <a:gd name="T40" fmla="*/ 4 w 308"/>
                <a:gd name="T41" fmla="*/ 508 h 515"/>
                <a:gd name="T42" fmla="*/ 20 w 308"/>
                <a:gd name="T43" fmla="*/ 513 h 515"/>
                <a:gd name="T44" fmla="*/ 46 w 308"/>
                <a:gd name="T45" fmla="*/ 515 h 515"/>
                <a:gd name="T46" fmla="*/ 89 w 308"/>
                <a:gd name="T47" fmla="*/ 509 h 515"/>
                <a:gd name="T48" fmla="*/ 121 w 308"/>
                <a:gd name="T49" fmla="*/ 486 h 515"/>
                <a:gd name="T50" fmla="*/ 144 w 308"/>
                <a:gd name="T51" fmla="*/ 447 h 515"/>
                <a:gd name="T52" fmla="*/ 159 w 308"/>
                <a:gd name="T53" fmla="*/ 388 h 515"/>
                <a:gd name="T54" fmla="*/ 199 w 308"/>
                <a:gd name="T55" fmla="*/ 165 h 515"/>
                <a:gd name="T56" fmla="*/ 257 w 308"/>
                <a:gd name="T57" fmla="*/ 165 h 515"/>
                <a:gd name="T58" fmla="*/ 262 w 308"/>
                <a:gd name="T59" fmla="*/ 160 h 515"/>
                <a:gd name="T60" fmla="*/ 269 w 308"/>
                <a:gd name="T61" fmla="*/ 123 h 515"/>
                <a:gd name="T62" fmla="*/ 263 w 308"/>
                <a:gd name="T63" fmla="*/ 118 h 515"/>
                <a:gd name="T64" fmla="*/ 207 w 308"/>
                <a:gd name="T65" fmla="*/ 118 h 515"/>
                <a:gd name="T66" fmla="*/ 217 w 308"/>
                <a:gd name="T67" fmla="*/ 78 h 515"/>
                <a:gd name="T68" fmla="*/ 229 w 308"/>
                <a:gd name="T69" fmla="*/ 60 h 515"/>
                <a:gd name="T70" fmla="*/ 243 w 308"/>
                <a:gd name="T71" fmla="*/ 51 h 515"/>
                <a:gd name="T72" fmla="*/ 262 w 308"/>
                <a:gd name="T73" fmla="*/ 48 h 515"/>
                <a:gd name="T74" fmla="*/ 277 w 308"/>
                <a:gd name="T75" fmla="*/ 49 h 515"/>
                <a:gd name="T76" fmla="*/ 286 w 308"/>
                <a:gd name="T77" fmla="*/ 51 h 515"/>
                <a:gd name="T78" fmla="*/ 293 w 308"/>
                <a:gd name="T79" fmla="*/ 49 h 515"/>
                <a:gd name="T80" fmla="*/ 307 w 308"/>
                <a:gd name="T81" fmla="*/ 12 h 515"/>
                <a:gd name="T82" fmla="*/ 303 w 308"/>
                <a:gd name="T83" fmla="*/ 6 h 5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08" h="515">
                  <a:moveTo>
                    <a:pt x="303" y="6"/>
                  </a:moveTo>
                  <a:cubicBezTo>
                    <a:pt x="298" y="4"/>
                    <a:pt x="293" y="3"/>
                    <a:pt x="286" y="2"/>
                  </a:cubicBezTo>
                  <a:cubicBezTo>
                    <a:pt x="279" y="1"/>
                    <a:pt x="271" y="0"/>
                    <a:pt x="262" y="0"/>
                  </a:cubicBezTo>
                  <a:cubicBezTo>
                    <a:pt x="231" y="0"/>
                    <a:pt x="206" y="9"/>
                    <a:pt x="188" y="27"/>
                  </a:cubicBezTo>
                  <a:cubicBezTo>
                    <a:pt x="171" y="44"/>
                    <a:pt x="159" y="71"/>
                    <a:pt x="153" y="106"/>
                  </a:cubicBezTo>
                  <a:cubicBezTo>
                    <a:pt x="151" y="118"/>
                    <a:pt x="151" y="118"/>
                    <a:pt x="151" y="118"/>
                  </a:cubicBezTo>
                  <a:cubicBezTo>
                    <a:pt x="111" y="118"/>
                    <a:pt x="111" y="118"/>
                    <a:pt x="111" y="118"/>
                  </a:cubicBezTo>
                  <a:cubicBezTo>
                    <a:pt x="111" y="118"/>
                    <a:pt x="106" y="118"/>
                    <a:pt x="105" y="123"/>
                  </a:cubicBezTo>
                  <a:cubicBezTo>
                    <a:pt x="99" y="159"/>
                    <a:pt x="99" y="159"/>
                    <a:pt x="99" y="159"/>
                  </a:cubicBezTo>
                  <a:cubicBezTo>
                    <a:pt x="98" y="163"/>
                    <a:pt x="100" y="165"/>
                    <a:pt x="104" y="165"/>
                  </a:cubicBezTo>
                  <a:cubicBezTo>
                    <a:pt x="143" y="165"/>
                    <a:pt x="143" y="165"/>
                    <a:pt x="143" y="165"/>
                  </a:cubicBezTo>
                  <a:cubicBezTo>
                    <a:pt x="104" y="384"/>
                    <a:pt x="104" y="384"/>
                    <a:pt x="104" y="384"/>
                  </a:cubicBezTo>
                  <a:cubicBezTo>
                    <a:pt x="101" y="402"/>
                    <a:pt x="97" y="416"/>
                    <a:pt x="93" y="427"/>
                  </a:cubicBezTo>
                  <a:cubicBezTo>
                    <a:pt x="89" y="438"/>
                    <a:pt x="86" y="446"/>
                    <a:pt x="81" y="452"/>
                  </a:cubicBezTo>
                  <a:cubicBezTo>
                    <a:pt x="77" y="458"/>
                    <a:pt x="72" y="462"/>
                    <a:pt x="65" y="464"/>
                  </a:cubicBezTo>
                  <a:cubicBezTo>
                    <a:pt x="59" y="466"/>
                    <a:pt x="52" y="467"/>
                    <a:pt x="44" y="467"/>
                  </a:cubicBezTo>
                  <a:cubicBezTo>
                    <a:pt x="40" y="467"/>
                    <a:pt x="35" y="467"/>
                    <a:pt x="30" y="466"/>
                  </a:cubicBezTo>
                  <a:cubicBezTo>
                    <a:pt x="26" y="465"/>
                    <a:pt x="24" y="464"/>
                    <a:pt x="21" y="463"/>
                  </a:cubicBezTo>
                  <a:cubicBezTo>
                    <a:pt x="21" y="463"/>
                    <a:pt x="16" y="461"/>
                    <a:pt x="15" y="466"/>
                  </a:cubicBezTo>
                  <a:cubicBezTo>
                    <a:pt x="13" y="469"/>
                    <a:pt x="3" y="498"/>
                    <a:pt x="2" y="501"/>
                  </a:cubicBezTo>
                  <a:cubicBezTo>
                    <a:pt x="0" y="505"/>
                    <a:pt x="2" y="507"/>
                    <a:pt x="4" y="508"/>
                  </a:cubicBezTo>
                  <a:cubicBezTo>
                    <a:pt x="10" y="510"/>
                    <a:pt x="13" y="511"/>
                    <a:pt x="20" y="513"/>
                  </a:cubicBezTo>
                  <a:cubicBezTo>
                    <a:pt x="30" y="515"/>
                    <a:pt x="38" y="515"/>
                    <a:pt x="46" y="515"/>
                  </a:cubicBezTo>
                  <a:cubicBezTo>
                    <a:pt x="62" y="515"/>
                    <a:pt x="77" y="513"/>
                    <a:pt x="89" y="509"/>
                  </a:cubicBezTo>
                  <a:cubicBezTo>
                    <a:pt x="101" y="504"/>
                    <a:pt x="112" y="496"/>
                    <a:pt x="121" y="486"/>
                  </a:cubicBezTo>
                  <a:cubicBezTo>
                    <a:pt x="132" y="475"/>
                    <a:pt x="138" y="463"/>
                    <a:pt x="144" y="447"/>
                  </a:cubicBezTo>
                  <a:cubicBezTo>
                    <a:pt x="150" y="431"/>
                    <a:pt x="155" y="411"/>
                    <a:pt x="159" y="388"/>
                  </a:cubicBezTo>
                  <a:cubicBezTo>
                    <a:pt x="199" y="165"/>
                    <a:pt x="199" y="165"/>
                    <a:pt x="199" y="165"/>
                  </a:cubicBezTo>
                  <a:cubicBezTo>
                    <a:pt x="257" y="165"/>
                    <a:pt x="257" y="165"/>
                    <a:pt x="257" y="165"/>
                  </a:cubicBezTo>
                  <a:cubicBezTo>
                    <a:pt x="257" y="165"/>
                    <a:pt x="261" y="165"/>
                    <a:pt x="262" y="160"/>
                  </a:cubicBezTo>
                  <a:cubicBezTo>
                    <a:pt x="269" y="123"/>
                    <a:pt x="269" y="123"/>
                    <a:pt x="269" y="123"/>
                  </a:cubicBezTo>
                  <a:cubicBezTo>
                    <a:pt x="269" y="120"/>
                    <a:pt x="268" y="118"/>
                    <a:pt x="263" y="118"/>
                  </a:cubicBezTo>
                  <a:cubicBezTo>
                    <a:pt x="207" y="118"/>
                    <a:pt x="207" y="118"/>
                    <a:pt x="207" y="118"/>
                  </a:cubicBezTo>
                  <a:cubicBezTo>
                    <a:pt x="208" y="117"/>
                    <a:pt x="210" y="97"/>
                    <a:pt x="217" y="78"/>
                  </a:cubicBezTo>
                  <a:cubicBezTo>
                    <a:pt x="219" y="70"/>
                    <a:pt x="224" y="64"/>
                    <a:pt x="229" y="60"/>
                  </a:cubicBezTo>
                  <a:cubicBezTo>
                    <a:pt x="233" y="55"/>
                    <a:pt x="238" y="52"/>
                    <a:pt x="243" y="51"/>
                  </a:cubicBezTo>
                  <a:cubicBezTo>
                    <a:pt x="249" y="49"/>
                    <a:pt x="255" y="48"/>
                    <a:pt x="262" y="48"/>
                  </a:cubicBezTo>
                  <a:cubicBezTo>
                    <a:pt x="267" y="48"/>
                    <a:pt x="273" y="48"/>
                    <a:pt x="277" y="49"/>
                  </a:cubicBezTo>
                  <a:cubicBezTo>
                    <a:pt x="282" y="50"/>
                    <a:pt x="284" y="51"/>
                    <a:pt x="286" y="51"/>
                  </a:cubicBezTo>
                  <a:cubicBezTo>
                    <a:pt x="291" y="53"/>
                    <a:pt x="292" y="52"/>
                    <a:pt x="293" y="49"/>
                  </a:cubicBezTo>
                  <a:cubicBezTo>
                    <a:pt x="307" y="12"/>
                    <a:pt x="307" y="12"/>
                    <a:pt x="307" y="12"/>
                  </a:cubicBezTo>
                  <a:cubicBezTo>
                    <a:pt x="308" y="8"/>
                    <a:pt x="305" y="6"/>
                    <a:pt x="303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19" name="Freeform 29"/>
            <p:cNvSpPr>
              <a:spLocks/>
            </p:cNvSpPr>
            <p:nvPr userDrawn="1"/>
          </p:nvSpPr>
          <p:spPr bwMode="auto">
            <a:xfrm>
              <a:off x="2542" y="1421"/>
              <a:ext cx="132" cy="908"/>
            </a:xfrm>
            <a:custGeom>
              <a:avLst/>
              <a:gdLst>
                <a:gd name="T0" fmla="*/ 56 w 56"/>
                <a:gd name="T1" fmla="*/ 378 h 384"/>
                <a:gd name="T2" fmla="*/ 51 w 56"/>
                <a:gd name="T3" fmla="*/ 384 h 384"/>
                <a:gd name="T4" fmla="*/ 5 w 56"/>
                <a:gd name="T5" fmla="*/ 384 h 384"/>
                <a:gd name="T6" fmla="*/ 0 w 56"/>
                <a:gd name="T7" fmla="*/ 378 h 384"/>
                <a:gd name="T8" fmla="*/ 0 w 56"/>
                <a:gd name="T9" fmla="*/ 5 h 384"/>
                <a:gd name="T10" fmla="*/ 5 w 56"/>
                <a:gd name="T11" fmla="*/ 0 h 384"/>
                <a:gd name="T12" fmla="*/ 51 w 56"/>
                <a:gd name="T13" fmla="*/ 0 h 384"/>
                <a:gd name="T14" fmla="*/ 56 w 56"/>
                <a:gd name="T15" fmla="*/ 5 h 384"/>
                <a:gd name="T16" fmla="*/ 56 w 56"/>
                <a:gd name="T17" fmla="*/ 378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384">
                  <a:moveTo>
                    <a:pt x="56" y="378"/>
                  </a:moveTo>
                  <a:cubicBezTo>
                    <a:pt x="56" y="381"/>
                    <a:pt x="54" y="384"/>
                    <a:pt x="51" y="384"/>
                  </a:cubicBezTo>
                  <a:cubicBezTo>
                    <a:pt x="5" y="384"/>
                    <a:pt x="5" y="384"/>
                    <a:pt x="5" y="384"/>
                  </a:cubicBezTo>
                  <a:cubicBezTo>
                    <a:pt x="2" y="384"/>
                    <a:pt x="0" y="381"/>
                    <a:pt x="0" y="378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4" y="0"/>
                    <a:pt x="56" y="2"/>
                    <a:pt x="56" y="5"/>
                  </a:cubicBezTo>
                  <a:lnTo>
                    <a:pt x="56" y="3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</p:grpSp>
      <p:cxnSp>
        <p:nvCxnSpPr>
          <p:cNvPr id="20" name="Straight Connector 19"/>
          <p:cNvCxnSpPr/>
          <p:nvPr/>
        </p:nvCxnSpPr>
        <p:spPr>
          <a:xfrm>
            <a:off x="5420497" y="0"/>
            <a:ext cx="0" cy="477795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53571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-1" y="0"/>
            <a:ext cx="5049795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800">
                <a:solidFill>
                  <a:schemeClr val="accent1"/>
                </a:solidFill>
                <a:latin typeface="Salesforce Sans"/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766485" y="0"/>
            <a:ext cx="1243915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Salesforce Sans"/>
              </a:defRPr>
            </a:lvl1pPr>
          </a:lstStyle>
          <a:p>
            <a:r>
              <a:rPr lang="en-US" dirty="0" smtClean="0"/>
              <a:t>Date</a:t>
            </a:r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7988" y="696913"/>
            <a:ext cx="6194425" cy="3486150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txBody>
          <a:bodyPr vert="horz" lIns="93177" tIns="46589" rIns="93177" bIns="46589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407987" y="4415790"/>
            <a:ext cx="6194425" cy="41833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8" name="Rectangle 7"/>
          <p:cNvSpPr/>
          <p:nvPr/>
        </p:nvSpPr>
        <p:spPr>
          <a:xfrm flipV="1">
            <a:off x="1" y="9225416"/>
            <a:ext cx="7010400" cy="709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alesforce Sans"/>
            </a:endParaRPr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4"/>
          </p:nvPr>
        </p:nvSpPr>
        <p:spPr>
          <a:xfrm>
            <a:off x="0" y="8996337"/>
            <a:ext cx="303847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Salesforce Sans"/>
              </a:defRPr>
            </a:lvl1pPr>
          </a:lstStyle>
          <a:p>
            <a:r>
              <a:rPr lang="en-US" dirty="0" smtClean="0"/>
              <a:t>Copyright Salesforce 2015. Legal Terms and more here.</a:t>
            </a:r>
          </a:p>
        </p:txBody>
      </p:sp>
      <p:grpSp>
        <p:nvGrpSpPr>
          <p:cNvPr id="10" name="Group 18"/>
          <p:cNvGrpSpPr>
            <a:grpSpLocks noChangeAspect="1"/>
          </p:cNvGrpSpPr>
          <p:nvPr/>
        </p:nvGrpSpPr>
        <p:grpSpPr bwMode="auto">
          <a:xfrm>
            <a:off x="6393468" y="8874285"/>
            <a:ext cx="417887" cy="292591"/>
            <a:chOff x="267" y="-340"/>
            <a:chExt cx="7144" cy="5002"/>
          </a:xfrm>
        </p:grpSpPr>
        <p:sp>
          <p:nvSpPr>
            <p:cNvPr id="12" name="Freeform 19"/>
            <p:cNvSpPr>
              <a:spLocks/>
            </p:cNvSpPr>
            <p:nvPr userDrawn="1"/>
          </p:nvSpPr>
          <p:spPr bwMode="auto">
            <a:xfrm>
              <a:off x="267" y="-340"/>
              <a:ext cx="7144" cy="5002"/>
            </a:xfrm>
            <a:custGeom>
              <a:avLst/>
              <a:gdLst>
                <a:gd name="T0" fmla="*/ 1257 w 3021"/>
                <a:gd name="T1" fmla="*/ 230 h 2114"/>
                <a:gd name="T2" fmla="*/ 1640 w 3021"/>
                <a:gd name="T3" fmla="*/ 66 h 2114"/>
                <a:gd name="T4" fmla="*/ 2106 w 3021"/>
                <a:gd name="T5" fmla="*/ 342 h 2114"/>
                <a:gd name="T6" fmla="*/ 2369 w 3021"/>
                <a:gd name="T7" fmla="*/ 286 h 2114"/>
                <a:gd name="T8" fmla="*/ 3021 w 3021"/>
                <a:gd name="T9" fmla="*/ 943 h 2114"/>
                <a:gd name="T10" fmla="*/ 2369 w 3021"/>
                <a:gd name="T11" fmla="*/ 1600 h 2114"/>
                <a:gd name="T12" fmla="*/ 2241 w 3021"/>
                <a:gd name="T13" fmla="*/ 1587 h 2114"/>
                <a:gd name="T14" fmla="*/ 1826 w 3021"/>
                <a:gd name="T15" fmla="*/ 1831 h 2114"/>
                <a:gd name="T16" fmla="*/ 1618 w 3021"/>
                <a:gd name="T17" fmla="*/ 1783 h 2114"/>
                <a:gd name="T18" fmla="*/ 1118 w 3021"/>
                <a:gd name="T19" fmla="*/ 2114 h 2114"/>
                <a:gd name="T20" fmla="*/ 608 w 3021"/>
                <a:gd name="T21" fmla="*/ 1758 h 2114"/>
                <a:gd name="T22" fmla="*/ 504 w 3021"/>
                <a:gd name="T23" fmla="*/ 1769 h 2114"/>
                <a:gd name="T24" fmla="*/ 0 w 3021"/>
                <a:gd name="T25" fmla="*/ 1260 h 2114"/>
                <a:gd name="T26" fmla="*/ 252 w 3021"/>
                <a:gd name="T27" fmla="*/ 819 h 2114"/>
                <a:gd name="T28" fmla="*/ 204 w 3021"/>
                <a:gd name="T29" fmla="*/ 586 h 2114"/>
                <a:gd name="T30" fmla="*/ 791 w 3021"/>
                <a:gd name="T31" fmla="*/ 0 h 2114"/>
                <a:gd name="T32" fmla="*/ 1257 w 3021"/>
                <a:gd name="T33" fmla="*/ 230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021" h="2114">
                  <a:moveTo>
                    <a:pt x="1257" y="230"/>
                  </a:moveTo>
                  <a:cubicBezTo>
                    <a:pt x="1355" y="129"/>
                    <a:pt x="1490" y="66"/>
                    <a:pt x="1640" y="66"/>
                  </a:cubicBezTo>
                  <a:cubicBezTo>
                    <a:pt x="1840" y="66"/>
                    <a:pt x="2014" y="177"/>
                    <a:pt x="2106" y="342"/>
                  </a:cubicBezTo>
                  <a:cubicBezTo>
                    <a:pt x="2187" y="306"/>
                    <a:pt x="2276" y="286"/>
                    <a:pt x="2369" y="286"/>
                  </a:cubicBezTo>
                  <a:cubicBezTo>
                    <a:pt x="2729" y="286"/>
                    <a:pt x="3021" y="580"/>
                    <a:pt x="3021" y="943"/>
                  </a:cubicBezTo>
                  <a:cubicBezTo>
                    <a:pt x="3021" y="1306"/>
                    <a:pt x="2729" y="1600"/>
                    <a:pt x="2369" y="1600"/>
                  </a:cubicBezTo>
                  <a:cubicBezTo>
                    <a:pt x="2326" y="1600"/>
                    <a:pt x="2283" y="1595"/>
                    <a:pt x="2241" y="1587"/>
                  </a:cubicBezTo>
                  <a:cubicBezTo>
                    <a:pt x="2160" y="1733"/>
                    <a:pt x="2004" y="1831"/>
                    <a:pt x="1826" y="1831"/>
                  </a:cubicBezTo>
                  <a:cubicBezTo>
                    <a:pt x="1751" y="1831"/>
                    <a:pt x="1680" y="1814"/>
                    <a:pt x="1618" y="1783"/>
                  </a:cubicBezTo>
                  <a:cubicBezTo>
                    <a:pt x="1535" y="1977"/>
                    <a:pt x="1342" y="2114"/>
                    <a:pt x="1118" y="2114"/>
                  </a:cubicBezTo>
                  <a:cubicBezTo>
                    <a:pt x="884" y="2114"/>
                    <a:pt x="685" y="1966"/>
                    <a:pt x="608" y="1758"/>
                  </a:cubicBezTo>
                  <a:cubicBezTo>
                    <a:pt x="575" y="1765"/>
                    <a:pt x="540" y="1769"/>
                    <a:pt x="504" y="1769"/>
                  </a:cubicBezTo>
                  <a:cubicBezTo>
                    <a:pt x="226" y="1769"/>
                    <a:pt x="0" y="1541"/>
                    <a:pt x="0" y="1260"/>
                  </a:cubicBezTo>
                  <a:cubicBezTo>
                    <a:pt x="0" y="1071"/>
                    <a:pt x="102" y="907"/>
                    <a:pt x="252" y="819"/>
                  </a:cubicBezTo>
                  <a:cubicBezTo>
                    <a:pt x="221" y="747"/>
                    <a:pt x="204" y="668"/>
                    <a:pt x="204" y="586"/>
                  </a:cubicBezTo>
                  <a:cubicBezTo>
                    <a:pt x="204" y="262"/>
                    <a:pt x="467" y="0"/>
                    <a:pt x="791" y="0"/>
                  </a:cubicBezTo>
                  <a:cubicBezTo>
                    <a:pt x="981" y="0"/>
                    <a:pt x="1150" y="90"/>
                    <a:pt x="1257" y="230"/>
                  </a:cubicBezTo>
                  <a:close/>
                </a:path>
              </a:pathLst>
            </a:custGeom>
            <a:solidFill>
              <a:srgbClr val="0A9A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13" name="Freeform 20"/>
            <p:cNvSpPr>
              <a:spLocks/>
            </p:cNvSpPr>
            <p:nvPr userDrawn="1"/>
          </p:nvSpPr>
          <p:spPr bwMode="auto">
            <a:xfrm>
              <a:off x="1298" y="1671"/>
              <a:ext cx="499" cy="672"/>
            </a:xfrm>
            <a:custGeom>
              <a:avLst/>
              <a:gdLst>
                <a:gd name="T0" fmla="*/ 2 w 211"/>
                <a:gd name="T1" fmla="*/ 246 h 284"/>
                <a:gd name="T2" fmla="*/ 3 w 211"/>
                <a:gd name="T3" fmla="*/ 253 h 284"/>
                <a:gd name="T4" fmla="*/ 20 w 211"/>
                <a:gd name="T5" fmla="*/ 263 h 284"/>
                <a:gd name="T6" fmla="*/ 111 w 211"/>
                <a:gd name="T7" fmla="*/ 284 h 284"/>
                <a:gd name="T8" fmla="*/ 211 w 211"/>
                <a:gd name="T9" fmla="*/ 199 h 284"/>
                <a:gd name="T10" fmla="*/ 211 w 211"/>
                <a:gd name="T11" fmla="*/ 197 h 284"/>
                <a:gd name="T12" fmla="*/ 127 w 211"/>
                <a:gd name="T13" fmla="*/ 118 h 284"/>
                <a:gd name="T14" fmla="*/ 122 w 211"/>
                <a:gd name="T15" fmla="*/ 116 h 284"/>
                <a:gd name="T16" fmla="*/ 64 w 211"/>
                <a:gd name="T17" fmla="*/ 77 h 284"/>
                <a:gd name="T18" fmla="*/ 64 w 211"/>
                <a:gd name="T19" fmla="*/ 76 h 284"/>
                <a:gd name="T20" fmla="*/ 104 w 211"/>
                <a:gd name="T21" fmla="*/ 46 h 284"/>
                <a:gd name="T22" fmla="*/ 183 w 211"/>
                <a:gd name="T23" fmla="*/ 66 h 284"/>
                <a:gd name="T24" fmla="*/ 191 w 211"/>
                <a:gd name="T25" fmla="*/ 64 h 284"/>
                <a:gd name="T26" fmla="*/ 203 w 211"/>
                <a:gd name="T27" fmla="*/ 30 h 284"/>
                <a:gd name="T28" fmla="*/ 200 w 211"/>
                <a:gd name="T29" fmla="*/ 23 h 284"/>
                <a:gd name="T30" fmla="*/ 112 w 211"/>
                <a:gd name="T31" fmla="*/ 0 h 284"/>
                <a:gd name="T32" fmla="*/ 105 w 211"/>
                <a:gd name="T33" fmla="*/ 0 h 284"/>
                <a:gd name="T34" fmla="*/ 9 w 211"/>
                <a:gd name="T35" fmla="*/ 83 h 284"/>
                <a:gd name="T36" fmla="*/ 9 w 211"/>
                <a:gd name="T37" fmla="*/ 84 h 284"/>
                <a:gd name="T38" fmla="*/ 94 w 211"/>
                <a:gd name="T39" fmla="*/ 164 h 284"/>
                <a:gd name="T40" fmla="*/ 100 w 211"/>
                <a:gd name="T41" fmla="*/ 166 h 284"/>
                <a:gd name="T42" fmla="*/ 156 w 211"/>
                <a:gd name="T43" fmla="*/ 204 h 284"/>
                <a:gd name="T44" fmla="*/ 156 w 211"/>
                <a:gd name="T45" fmla="*/ 205 h 284"/>
                <a:gd name="T46" fmla="*/ 112 w 211"/>
                <a:gd name="T47" fmla="*/ 239 h 284"/>
                <a:gd name="T48" fmla="*/ 32 w 211"/>
                <a:gd name="T49" fmla="*/ 216 h 284"/>
                <a:gd name="T50" fmla="*/ 22 w 211"/>
                <a:gd name="T51" fmla="*/ 209 h 284"/>
                <a:gd name="T52" fmla="*/ 14 w 211"/>
                <a:gd name="T53" fmla="*/ 212 h 284"/>
                <a:gd name="T54" fmla="*/ 2 w 211"/>
                <a:gd name="T55" fmla="*/ 246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11" h="284">
                  <a:moveTo>
                    <a:pt x="2" y="246"/>
                  </a:moveTo>
                  <a:cubicBezTo>
                    <a:pt x="0" y="251"/>
                    <a:pt x="2" y="252"/>
                    <a:pt x="3" y="253"/>
                  </a:cubicBezTo>
                  <a:cubicBezTo>
                    <a:pt x="9" y="257"/>
                    <a:pt x="15" y="260"/>
                    <a:pt x="20" y="263"/>
                  </a:cubicBezTo>
                  <a:cubicBezTo>
                    <a:pt x="51" y="280"/>
                    <a:pt x="80" y="284"/>
                    <a:pt x="111" y="284"/>
                  </a:cubicBezTo>
                  <a:cubicBezTo>
                    <a:pt x="173" y="284"/>
                    <a:pt x="211" y="252"/>
                    <a:pt x="211" y="199"/>
                  </a:cubicBezTo>
                  <a:cubicBezTo>
                    <a:pt x="211" y="197"/>
                    <a:pt x="211" y="197"/>
                    <a:pt x="211" y="197"/>
                  </a:cubicBezTo>
                  <a:cubicBezTo>
                    <a:pt x="211" y="148"/>
                    <a:pt x="168" y="131"/>
                    <a:pt x="127" y="118"/>
                  </a:cubicBezTo>
                  <a:cubicBezTo>
                    <a:pt x="122" y="116"/>
                    <a:pt x="122" y="116"/>
                    <a:pt x="122" y="116"/>
                  </a:cubicBezTo>
                  <a:cubicBezTo>
                    <a:pt x="91" y="106"/>
                    <a:pt x="64" y="97"/>
                    <a:pt x="64" y="77"/>
                  </a:cubicBezTo>
                  <a:cubicBezTo>
                    <a:pt x="64" y="76"/>
                    <a:pt x="64" y="76"/>
                    <a:pt x="64" y="76"/>
                  </a:cubicBezTo>
                  <a:cubicBezTo>
                    <a:pt x="64" y="59"/>
                    <a:pt x="80" y="46"/>
                    <a:pt x="104" y="46"/>
                  </a:cubicBezTo>
                  <a:cubicBezTo>
                    <a:pt x="131" y="46"/>
                    <a:pt x="162" y="55"/>
                    <a:pt x="183" y="66"/>
                  </a:cubicBezTo>
                  <a:cubicBezTo>
                    <a:pt x="183" y="66"/>
                    <a:pt x="189" y="70"/>
                    <a:pt x="191" y="64"/>
                  </a:cubicBezTo>
                  <a:cubicBezTo>
                    <a:pt x="192" y="61"/>
                    <a:pt x="202" y="33"/>
                    <a:pt x="203" y="30"/>
                  </a:cubicBezTo>
                  <a:cubicBezTo>
                    <a:pt x="205" y="27"/>
                    <a:pt x="203" y="25"/>
                    <a:pt x="200" y="23"/>
                  </a:cubicBezTo>
                  <a:cubicBezTo>
                    <a:pt x="177" y="9"/>
                    <a:pt x="145" y="0"/>
                    <a:pt x="11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49" y="0"/>
                    <a:pt x="9" y="34"/>
                    <a:pt x="9" y="83"/>
                  </a:cubicBezTo>
                  <a:cubicBezTo>
                    <a:pt x="9" y="84"/>
                    <a:pt x="9" y="84"/>
                    <a:pt x="9" y="84"/>
                  </a:cubicBezTo>
                  <a:cubicBezTo>
                    <a:pt x="9" y="136"/>
                    <a:pt x="53" y="153"/>
                    <a:pt x="94" y="164"/>
                  </a:cubicBezTo>
                  <a:cubicBezTo>
                    <a:pt x="100" y="166"/>
                    <a:pt x="100" y="166"/>
                    <a:pt x="100" y="166"/>
                  </a:cubicBezTo>
                  <a:cubicBezTo>
                    <a:pt x="130" y="175"/>
                    <a:pt x="156" y="183"/>
                    <a:pt x="156" y="204"/>
                  </a:cubicBezTo>
                  <a:cubicBezTo>
                    <a:pt x="156" y="205"/>
                    <a:pt x="156" y="205"/>
                    <a:pt x="156" y="205"/>
                  </a:cubicBezTo>
                  <a:cubicBezTo>
                    <a:pt x="156" y="225"/>
                    <a:pt x="139" y="239"/>
                    <a:pt x="112" y="239"/>
                  </a:cubicBezTo>
                  <a:cubicBezTo>
                    <a:pt x="102" y="239"/>
                    <a:pt x="68" y="239"/>
                    <a:pt x="32" y="216"/>
                  </a:cubicBezTo>
                  <a:cubicBezTo>
                    <a:pt x="28" y="213"/>
                    <a:pt x="26" y="211"/>
                    <a:pt x="22" y="209"/>
                  </a:cubicBezTo>
                  <a:cubicBezTo>
                    <a:pt x="20" y="208"/>
                    <a:pt x="16" y="206"/>
                    <a:pt x="14" y="212"/>
                  </a:cubicBezTo>
                  <a:lnTo>
                    <a:pt x="2" y="24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14" name="Freeform 21"/>
            <p:cNvSpPr>
              <a:spLocks/>
            </p:cNvSpPr>
            <p:nvPr userDrawn="1"/>
          </p:nvSpPr>
          <p:spPr bwMode="auto">
            <a:xfrm>
              <a:off x="3443" y="1671"/>
              <a:ext cx="499" cy="672"/>
            </a:xfrm>
            <a:custGeom>
              <a:avLst/>
              <a:gdLst>
                <a:gd name="T0" fmla="*/ 2 w 211"/>
                <a:gd name="T1" fmla="*/ 246 h 284"/>
                <a:gd name="T2" fmla="*/ 3 w 211"/>
                <a:gd name="T3" fmla="*/ 253 h 284"/>
                <a:gd name="T4" fmla="*/ 20 w 211"/>
                <a:gd name="T5" fmla="*/ 263 h 284"/>
                <a:gd name="T6" fmla="*/ 111 w 211"/>
                <a:gd name="T7" fmla="*/ 284 h 284"/>
                <a:gd name="T8" fmla="*/ 211 w 211"/>
                <a:gd name="T9" fmla="*/ 199 h 284"/>
                <a:gd name="T10" fmla="*/ 211 w 211"/>
                <a:gd name="T11" fmla="*/ 197 h 284"/>
                <a:gd name="T12" fmla="*/ 127 w 211"/>
                <a:gd name="T13" fmla="*/ 118 h 284"/>
                <a:gd name="T14" fmla="*/ 122 w 211"/>
                <a:gd name="T15" fmla="*/ 116 h 284"/>
                <a:gd name="T16" fmla="*/ 64 w 211"/>
                <a:gd name="T17" fmla="*/ 77 h 284"/>
                <a:gd name="T18" fmla="*/ 64 w 211"/>
                <a:gd name="T19" fmla="*/ 76 h 284"/>
                <a:gd name="T20" fmla="*/ 104 w 211"/>
                <a:gd name="T21" fmla="*/ 46 h 284"/>
                <a:gd name="T22" fmla="*/ 183 w 211"/>
                <a:gd name="T23" fmla="*/ 66 h 284"/>
                <a:gd name="T24" fmla="*/ 191 w 211"/>
                <a:gd name="T25" fmla="*/ 64 h 284"/>
                <a:gd name="T26" fmla="*/ 203 w 211"/>
                <a:gd name="T27" fmla="*/ 30 h 284"/>
                <a:gd name="T28" fmla="*/ 200 w 211"/>
                <a:gd name="T29" fmla="*/ 23 h 284"/>
                <a:gd name="T30" fmla="*/ 112 w 211"/>
                <a:gd name="T31" fmla="*/ 0 h 284"/>
                <a:gd name="T32" fmla="*/ 105 w 211"/>
                <a:gd name="T33" fmla="*/ 0 h 284"/>
                <a:gd name="T34" fmla="*/ 9 w 211"/>
                <a:gd name="T35" fmla="*/ 83 h 284"/>
                <a:gd name="T36" fmla="*/ 9 w 211"/>
                <a:gd name="T37" fmla="*/ 84 h 284"/>
                <a:gd name="T38" fmla="*/ 94 w 211"/>
                <a:gd name="T39" fmla="*/ 164 h 284"/>
                <a:gd name="T40" fmla="*/ 100 w 211"/>
                <a:gd name="T41" fmla="*/ 166 h 284"/>
                <a:gd name="T42" fmla="*/ 156 w 211"/>
                <a:gd name="T43" fmla="*/ 204 h 284"/>
                <a:gd name="T44" fmla="*/ 156 w 211"/>
                <a:gd name="T45" fmla="*/ 205 h 284"/>
                <a:gd name="T46" fmla="*/ 112 w 211"/>
                <a:gd name="T47" fmla="*/ 239 h 284"/>
                <a:gd name="T48" fmla="*/ 32 w 211"/>
                <a:gd name="T49" fmla="*/ 216 h 284"/>
                <a:gd name="T50" fmla="*/ 22 w 211"/>
                <a:gd name="T51" fmla="*/ 209 h 284"/>
                <a:gd name="T52" fmla="*/ 14 w 211"/>
                <a:gd name="T53" fmla="*/ 212 h 284"/>
                <a:gd name="T54" fmla="*/ 2 w 211"/>
                <a:gd name="T55" fmla="*/ 246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11" h="284">
                  <a:moveTo>
                    <a:pt x="2" y="246"/>
                  </a:moveTo>
                  <a:cubicBezTo>
                    <a:pt x="0" y="251"/>
                    <a:pt x="2" y="252"/>
                    <a:pt x="3" y="253"/>
                  </a:cubicBezTo>
                  <a:cubicBezTo>
                    <a:pt x="9" y="257"/>
                    <a:pt x="15" y="260"/>
                    <a:pt x="20" y="263"/>
                  </a:cubicBezTo>
                  <a:cubicBezTo>
                    <a:pt x="51" y="280"/>
                    <a:pt x="80" y="284"/>
                    <a:pt x="111" y="284"/>
                  </a:cubicBezTo>
                  <a:cubicBezTo>
                    <a:pt x="173" y="284"/>
                    <a:pt x="211" y="252"/>
                    <a:pt x="211" y="199"/>
                  </a:cubicBezTo>
                  <a:cubicBezTo>
                    <a:pt x="211" y="197"/>
                    <a:pt x="211" y="197"/>
                    <a:pt x="211" y="197"/>
                  </a:cubicBezTo>
                  <a:cubicBezTo>
                    <a:pt x="211" y="148"/>
                    <a:pt x="168" y="131"/>
                    <a:pt x="127" y="118"/>
                  </a:cubicBezTo>
                  <a:cubicBezTo>
                    <a:pt x="122" y="116"/>
                    <a:pt x="122" y="116"/>
                    <a:pt x="122" y="116"/>
                  </a:cubicBezTo>
                  <a:cubicBezTo>
                    <a:pt x="91" y="106"/>
                    <a:pt x="64" y="97"/>
                    <a:pt x="64" y="77"/>
                  </a:cubicBezTo>
                  <a:cubicBezTo>
                    <a:pt x="64" y="76"/>
                    <a:pt x="64" y="76"/>
                    <a:pt x="64" y="76"/>
                  </a:cubicBezTo>
                  <a:cubicBezTo>
                    <a:pt x="64" y="59"/>
                    <a:pt x="80" y="46"/>
                    <a:pt x="104" y="46"/>
                  </a:cubicBezTo>
                  <a:cubicBezTo>
                    <a:pt x="131" y="46"/>
                    <a:pt x="162" y="55"/>
                    <a:pt x="183" y="66"/>
                  </a:cubicBezTo>
                  <a:cubicBezTo>
                    <a:pt x="183" y="66"/>
                    <a:pt x="189" y="70"/>
                    <a:pt x="191" y="64"/>
                  </a:cubicBezTo>
                  <a:cubicBezTo>
                    <a:pt x="192" y="61"/>
                    <a:pt x="202" y="33"/>
                    <a:pt x="203" y="30"/>
                  </a:cubicBezTo>
                  <a:cubicBezTo>
                    <a:pt x="205" y="27"/>
                    <a:pt x="203" y="25"/>
                    <a:pt x="200" y="23"/>
                  </a:cubicBezTo>
                  <a:cubicBezTo>
                    <a:pt x="177" y="9"/>
                    <a:pt x="145" y="0"/>
                    <a:pt x="11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49" y="0"/>
                    <a:pt x="9" y="34"/>
                    <a:pt x="9" y="83"/>
                  </a:cubicBezTo>
                  <a:cubicBezTo>
                    <a:pt x="9" y="84"/>
                    <a:pt x="9" y="84"/>
                    <a:pt x="9" y="84"/>
                  </a:cubicBezTo>
                  <a:cubicBezTo>
                    <a:pt x="9" y="136"/>
                    <a:pt x="53" y="153"/>
                    <a:pt x="94" y="164"/>
                  </a:cubicBezTo>
                  <a:cubicBezTo>
                    <a:pt x="100" y="166"/>
                    <a:pt x="100" y="166"/>
                    <a:pt x="100" y="166"/>
                  </a:cubicBezTo>
                  <a:cubicBezTo>
                    <a:pt x="130" y="175"/>
                    <a:pt x="156" y="183"/>
                    <a:pt x="156" y="204"/>
                  </a:cubicBezTo>
                  <a:cubicBezTo>
                    <a:pt x="156" y="205"/>
                    <a:pt x="156" y="205"/>
                    <a:pt x="156" y="205"/>
                  </a:cubicBezTo>
                  <a:cubicBezTo>
                    <a:pt x="156" y="225"/>
                    <a:pt x="139" y="239"/>
                    <a:pt x="112" y="239"/>
                  </a:cubicBezTo>
                  <a:cubicBezTo>
                    <a:pt x="102" y="239"/>
                    <a:pt x="68" y="239"/>
                    <a:pt x="32" y="216"/>
                  </a:cubicBezTo>
                  <a:cubicBezTo>
                    <a:pt x="28" y="213"/>
                    <a:pt x="25" y="212"/>
                    <a:pt x="22" y="209"/>
                  </a:cubicBezTo>
                  <a:cubicBezTo>
                    <a:pt x="21" y="209"/>
                    <a:pt x="16" y="207"/>
                    <a:pt x="14" y="212"/>
                  </a:cubicBezTo>
                  <a:lnTo>
                    <a:pt x="2" y="24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15" name="Freeform 22"/>
            <p:cNvSpPr>
              <a:spLocks noEditPoints="1"/>
            </p:cNvSpPr>
            <p:nvPr userDrawn="1"/>
          </p:nvSpPr>
          <p:spPr bwMode="auto">
            <a:xfrm>
              <a:off x="4455" y="1671"/>
              <a:ext cx="596" cy="672"/>
            </a:xfrm>
            <a:custGeom>
              <a:avLst/>
              <a:gdLst>
                <a:gd name="T0" fmla="*/ 245 w 252"/>
                <a:gd name="T1" fmla="*/ 87 h 284"/>
                <a:gd name="T2" fmla="*/ 221 w 252"/>
                <a:gd name="T3" fmla="*/ 42 h 284"/>
                <a:gd name="T4" fmla="*/ 181 w 252"/>
                <a:gd name="T5" fmla="*/ 12 h 284"/>
                <a:gd name="T6" fmla="*/ 126 w 252"/>
                <a:gd name="T7" fmla="*/ 0 h 284"/>
                <a:gd name="T8" fmla="*/ 71 w 252"/>
                <a:gd name="T9" fmla="*/ 12 h 284"/>
                <a:gd name="T10" fmla="*/ 31 w 252"/>
                <a:gd name="T11" fmla="*/ 42 h 284"/>
                <a:gd name="T12" fmla="*/ 7 w 252"/>
                <a:gd name="T13" fmla="*/ 87 h 284"/>
                <a:gd name="T14" fmla="*/ 0 w 252"/>
                <a:gd name="T15" fmla="*/ 142 h 284"/>
                <a:gd name="T16" fmla="*/ 7 w 252"/>
                <a:gd name="T17" fmla="*/ 198 h 284"/>
                <a:gd name="T18" fmla="*/ 31 w 252"/>
                <a:gd name="T19" fmla="*/ 243 h 284"/>
                <a:gd name="T20" fmla="*/ 71 w 252"/>
                <a:gd name="T21" fmla="*/ 273 h 284"/>
                <a:gd name="T22" fmla="*/ 126 w 252"/>
                <a:gd name="T23" fmla="*/ 284 h 284"/>
                <a:gd name="T24" fmla="*/ 181 w 252"/>
                <a:gd name="T25" fmla="*/ 273 h 284"/>
                <a:gd name="T26" fmla="*/ 221 w 252"/>
                <a:gd name="T27" fmla="*/ 243 h 284"/>
                <a:gd name="T28" fmla="*/ 245 w 252"/>
                <a:gd name="T29" fmla="*/ 198 h 284"/>
                <a:gd name="T30" fmla="*/ 252 w 252"/>
                <a:gd name="T31" fmla="*/ 142 h 284"/>
                <a:gd name="T32" fmla="*/ 245 w 252"/>
                <a:gd name="T33" fmla="*/ 87 h 284"/>
                <a:gd name="T34" fmla="*/ 193 w 252"/>
                <a:gd name="T35" fmla="*/ 142 h 284"/>
                <a:gd name="T36" fmla="*/ 176 w 252"/>
                <a:gd name="T37" fmla="*/ 213 h 284"/>
                <a:gd name="T38" fmla="*/ 126 w 252"/>
                <a:gd name="T39" fmla="*/ 237 h 284"/>
                <a:gd name="T40" fmla="*/ 76 w 252"/>
                <a:gd name="T41" fmla="*/ 213 h 284"/>
                <a:gd name="T42" fmla="*/ 60 w 252"/>
                <a:gd name="T43" fmla="*/ 142 h 284"/>
                <a:gd name="T44" fmla="*/ 76 w 252"/>
                <a:gd name="T45" fmla="*/ 72 h 284"/>
                <a:gd name="T46" fmla="*/ 126 w 252"/>
                <a:gd name="T47" fmla="*/ 48 h 284"/>
                <a:gd name="T48" fmla="*/ 176 w 252"/>
                <a:gd name="T49" fmla="*/ 72 h 284"/>
                <a:gd name="T50" fmla="*/ 193 w 252"/>
                <a:gd name="T51" fmla="*/ 142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52" h="284">
                  <a:moveTo>
                    <a:pt x="245" y="87"/>
                  </a:moveTo>
                  <a:cubicBezTo>
                    <a:pt x="240" y="69"/>
                    <a:pt x="232" y="54"/>
                    <a:pt x="221" y="42"/>
                  </a:cubicBezTo>
                  <a:cubicBezTo>
                    <a:pt x="211" y="29"/>
                    <a:pt x="197" y="19"/>
                    <a:pt x="181" y="12"/>
                  </a:cubicBezTo>
                  <a:cubicBezTo>
                    <a:pt x="166" y="4"/>
                    <a:pt x="147" y="0"/>
                    <a:pt x="126" y="0"/>
                  </a:cubicBezTo>
                  <a:cubicBezTo>
                    <a:pt x="105" y="0"/>
                    <a:pt x="86" y="4"/>
                    <a:pt x="71" y="12"/>
                  </a:cubicBezTo>
                  <a:cubicBezTo>
                    <a:pt x="55" y="19"/>
                    <a:pt x="41" y="29"/>
                    <a:pt x="31" y="42"/>
                  </a:cubicBezTo>
                  <a:cubicBezTo>
                    <a:pt x="20" y="54"/>
                    <a:pt x="12" y="69"/>
                    <a:pt x="7" y="87"/>
                  </a:cubicBezTo>
                  <a:cubicBezTo>
                    <a:pt x="2" y="104"/>
                    <a:pt x="0" y="122"/>
                    <a:pt x="0" y="142"/>
                  </a:cubicBezTo>
                  <a:cubicBezTo>
                    <a:pt x="0" y="162"/>
                    <a:pt x="2" y="181"/>
                    <a:pt x="7" y="198"/>
                  </a:cubicBezTo>
                  <a:cubicBezTo>
                    <a:pt x="12" y="215"/>
                    <a:pt x="20" y="230"/>
                    <a:pt x="31" y="243"/>
                  </a:cubicBezTo>
                  <a:cubicBezTo>
                    <a:pt x="41" y="255"/>
                    <a:pt x="55" y="265"/>
                    <a:pt x="71" y="273"/>
                  </a:cubicBezTo>
                  <a:cubicBezTo>
                    <a:pt x="86" y="280"/>
                    <a:pt x="105" y="284"/>
                    <a:pt x="126" y="284"/>
                  </a:cubicBezTo>
                  <a:cubicBezTo>
                    <a:pt x="147" y="284"/>
                    <a:pt x="166" y="280"/>
                    <a:pt x="181" y="273"/>
                  </a:cubicBezTo>
                  <a:cubicBezTo>
                    <a:pt x="197" y="265"/>
                    <a:pt x="211" y="255"/>
                    <a:pt x="221" y="243"/>
                  </a:cubicBezTo>
                  <a:cubicBezTo>
                    <a:pt x="232" y="230"/>
                    <a:pt x="240" y="215"/>
                    <a:pt x="245" y="198"/>
                  </a:cubicBezTo>
                  <a:cubicBezTo>
                    <a:pt x="250" y="181"/>
                    <a:pt x="252" y="162"/>
                    <a:pt x="252" y="142"/>
                  </a:cubicBezTo>
                  <a:cubicBezTo>
                    <a:pt x="252" y="122"/>
                    <a:pt x="250" y="104"/>
                    <a:pt x="245" y="87"/>
                  </a:cubicBezTo>
                  <a:moveTo>
                    <a:pt x="193" y="142"/>
                  </a:moveTo>
                  <a:cubicBezTo>
                    <a:pt x="193" y="172"/>
                    <a:pt x="187" y="196"/>
                    <a:pt x="176" y="213"/>
                  </a:cubicBezTo>
                  <a:cubicBezTo>
                    <a:pt x="165" y="229"/>
                    <a:pt x="149" y="237"/>
                    <a:pt x="126" y="237"/>
                  </a:cubicBezTo>
                  <a:cubicBezTo>
                    <a:pt x="103" y="237"/>
                    <a:pt x="87" y="229"/>
                    <a:pt x="76" y="213"/>
                  </a:cubicBezTo>
                  <a:cubicBezTo>
                    <a:pt x="65" y="196"/>
                    <a:pt x="60" y="172"/>
                    <a:pt x="60" y="142"/>
                  </a:cubicBezTo>
                  <a:cubicBezTo>
                    <a:pt x="60" y="112"/>
                    <a:pt x="65" y="89"/>
                    <a:pt x="76" y="72"/>
                  </a:cubicBezTo>
                  <a:cubicBezTo>
                    <a:pt x="87" y="56"/>
                    <a:pt x="103" y="48"/>
                    <a:pt x="126" y="48"/>
                  </a:cubicBezTo>
                  <a:cubicBezTo>
                    <a:pt x="149" y="48"/>
                    <a:pt x="165" y="56"/>
                    <a:pt x="176" y="72"/>
                  </a:cubicBezTo>
                  <a:cubicBezTo>
                    <a:pt x="187" y="89"/>
                    <a:pt x="193" y="112"/>
                    <a:pt x="193" y="14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16" name="Freeform 23"/>
            <p:cNvSpPr>
              <a:spLocks/>
            </p:cNvSpPr>
            <p:nvPr userDrawn="1"/>
          </p:nvSpPr>
          <p:spPr bwMode="auto">
            <a:xfrm>
              <a:off x="5566" y="1671"/>
              <a:ext cx="507" cy="670"/>
            </a:xfrm>
            <a:custGeom>
              <a:avLst/>
              <a:gdLst>
                <a:gd name="T0" fmla="*/ 199 w 214"/>
                <a:gd name="T1" fmla="*/ 229 h 283"/>
                <a:gd name="T2" fmla="*/ 193 w 214"/>
                <a:gd name="T3" fmla="*/ 226 h 283"/>
                <a:gd name="T4" fmla="*/ 169 w 214"/>
                <a:gd name="T5" fmla="*/ 233 h 283"/>
                <a:gd name="T6" fmla="*/ 140 w 214"/>
                <a:gd name="T7" fmla="*/ 235 h 283"/>
                <a:gd name="T8" fmla="*/ 81 w 214"/>
                <a:gd name="T9" fmla="*/ 213 h 283"/>
                <a:gd name="T10" fmla="*/ 59 w 214"/>
                <a:gd name="T11" fmla="*/ 142 h 283"/>
                <a:gd name="T12" fmla="*/ 79 w 214"/>
                <a:gd name="T13" fmla="*/ 74 h 283"/>
                <a:gd name="T14" fmla="*/ 136 w 214"/>
                <a:gd name="T15" fmla="*/ 49 h 283"/>
                <a:gd name="T16" fmla="*/ 191 w 214"/>
                <a:gd name="T17" fmla="*/ 56 h 283"/>
                <a:gd name="T18" fmla="*/ 197 w 214"/>
                <a:gd name="T19" fmla="*/ 53 h 283"/>
                <a:gd name="T20" fmla="*/ 210 w 214"/>
                <a:gd name="T21" fmla="*/ 18 h 283"/>
                <a:gd name="T22" fmla="*/ 206 w 214"/>
                <a:gd name="T23" fmla="*/ 11 h 283"/>
                <a:gd name="T24" fmla="*/ 172 w 214"/>
                <a:gd name="T25" fmla="*/ 3 h 283"/>
                <a:gd name="T26" fmla="*/ 133 w 214"/>
                <a:gd name="T27" fmla="*/ 0 h 283"/>
                <a:gd name="T28" fmla="*/ 75 w 214"/>
                <a:gd name="T29" fmla="*/ 11 h 283"/>
                <a:gd name="T30" fmla="*/ 34 w 214"/>
                <a:gd name="T31" fmla="*/ 41 h 283"/>
                <a:gd name="T32" fmla="*/ 9 w 214"/>
                <a:gd name="T33" fmla="*/ 86 h 283"/>
                <a:gd name="T34" fmla="*/ 0 w 214"/>
                <a:gd name="T35" fmla="*/ 142 h 283"/>
                <a:gd name="T36" fmla="*/ 35 w 214"/>
                <a:gd name="T37" fmla="*/ 245 h 283"/>
                <a:gd name="T38" fmla="*/ 137 w 214"/>
                <a:gd name="T39" fmla="*/ 283 h 283"/>
                <a:gd name="T40" fmla="*/ 210 w 214"/>
                <a:gd name="T41" fmla="*/ 270 h 283"/>
                <a:gd name="T42" fmla="*/ 212 w 214"/>
                <a:gd name="T43" fmla="*/ 264 h 283"/>
                <a:gd name="T44" fmla="*/ 199 w 214"/>
                <a:gd name="T45" fmla="*/ 229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4" h="283">
                  <a:moveTo>
                    <a:pt x="199" y="229"/>
                  </a:moveTo>
                  <a:cubicBezTo>
                    <a:pt x="198" y="224"/>
                    <a:pt x="193" y="226"/>
                    <a:pt x="193" y="226"/>
                  </a:cubicBezTo>
                  <a:cubicBezTo>
                    <a:pt x="185" y="229"/>
                    <a:pt x="177" y="231"/>
                    <a:pt x="169" y="233"/>
                  </a:cubicBezTo>
                  <a:cubicBezTo>
                    <a:pt x="160" y="234"/>
                    <a:pt x="151" y="235"/>
                    <a:pt x="140" y="235"/>
                  </a:cubicBezTo>
                  <a:cubicBezTo>
                    <a:pt x="115" y="235"/>
                    <a:pt x="95" y="227"/>
                    <a:pt x="81" y="213"/>
                  </a:cubicBezTo>
                  <a:cubicBezTo>
                    <a:pt x="67" y="198"/>
                    <a:pt x="59" y="174"/>
                    <a:pt x="59" y="142"/>
                  </a:cubicBezTo>
                  <a:cubicBezTo>
                    <a:pt x="59" y="113"/>
                    <a:pt x="66" y="91"/>
                    <a:pt x="79" y="74"/>
                  </a:cubicBezTo>
                  <a:cubicBezTo>
                    <a:pt x="91" y="57"/>
                    <a:pt x="111" y="49"/>
                    <a:pt x="136" y="49"/>
                  </a:cubicBezTo>
                  <a:cubicBezTo>
                    <a:pt x="158" y="49"/>
                    <a:pt x="174" y="51"/>
                    <a:pt x="191" y="56"/>
                  </a:cubicBezTo>
                  <a:cubicBezTo>
                    <a:pt x="191" y="56"/>
                    <a:pt x="195" y="58"/>
                    <a:pt x="197" y="53"/>
                  </a:cubicBezTo>
                  <a:cubicBezTo>
                    <a:pt x="201" y="40"/>
                    <a:pt x="205" y="31"/>
                    <a:pt x="210" y="18"/>
                  </a:cubicBezTo>
                  <a:cubicBezTo>
                    <a:pt x="211" y="14"/>
                    <a:pt x="208" y="12"/>
                    <a:pt x="206" y="11"/>
                  </a:cubicBezTo>
                  <a:cubicBezTo>
                    <a:pt x="200" y="9"/>
                    <a:pt x="184" y="5"/>
                    <a:pt x="172" y="3"/>
                  </a:cubicBezTo>
                  <a:cubicBezTo>
                    <a:pt x="161" y="1"/>
                    <a:pt x="148" y="0"/>
                    <a:pt x="133" y="0"/>
                  </a:cubicBezTo>
                  <a:cubicBezTo>
                    <a:pt x="111" y="0"/>
                    <a:pt x="92" y="4"/>
                    <a:pt x="75" y="11"/>
                  </a:cubicBezTo>
                  <a:cubicBezTo>
                    <a:pt x="59" y="19"/>
                    <a:pt x="45" y="29"/>
                    <a:pt x="34" y="41"/>
                  </a:cubicBezTo>
                  <a:cubicBezTo>
                    <a:pt x="23" y="54"/>
                    <a:pt x="14" y="69"/>
                    <a:pt x="9" y="86"/>
                  </a:cubicBezTo>
                  <a:cubicBezTo>
                    <a:pt x="3" y="103"/>
                    <a:pt x="0" y="122"/>
                    <a:pt x="0" y="142"/>
                  </a:cubicBezTo>
                  <a:cubicBezTo>
                    <a:pt x="0" y="185"/>
                    <a:pt x="12" y="220"/>
                    <a:pt x="35" y="245"/>
                  </a:cubicBezTo>
                  <a:cubicBezTo>
                    <a:pt x="58" y="270"/>
                    <a:pt x="92" y="283"/>
                    <a:pt x="137" y="283"/>
                  </a:cubicBezTo>
                  <a:cubicBezTo>
                    <a:pt x="163" y="283"/>
                    <a:pt x="190" y="278"/>
                    <a:pt x="210" y="270"/>
                  </a:cubicBezTo>
                  <a:cubicBezTo>
                    <a:pt x="210" y="270"/>
                    <a:pt x="214" y="268"/>
                    <a:pt x="212" y="264"/>
                  </a:cubicBezTo>
                  <a:lnTo>
                    <a:pt x="199" y="22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17" name="Freeform 24"/>
            <p:cNvSpPr>
              <a:spLocks noEditPoints="1"/>
            </p:cNvSpPr>
            <p:nvPr userDrawn="1"/>
          </p:nvSpPr>
          <p:spPr bwMode="auto">
            <a:xfrm>
              <a:off x="6108" y="1671"/>
              <a:ext cx="582" cy="672"/>
            </a:xfrm>
            <a:custGeom>
              <a:avLst/>
              <a:gdLst>
                <a:gd name="T0" fmla="*/ 235 w 246"/>
                <a:gd name="T1" fmla="*/ 77 h 284"/>
                <a:gd name="T2" fmla="*/ 213 w 246"/>
                <a:gd name="T3" fmla="*/ 36 h 284"/>
                <a:gd name="T4" fmla="*/ 179 w 246"/>
                <a:gd name="T5" fmla="*/ 11 h 284"/>
                <a:gd name="T6" fmla="*/ 129 w 246"/>
                <a:gd name="T7" fmla="*/ 0 h 284"/>
                <a:gd name="T8" fmla="*/ 71 w 246"/>
                <a:gd name="T9" fmla="*/ 12 h 284"/>
                <a:gd name="T10" fmla="*/ 31 w 246"/>
                <a:gd name="T11" fmla="*/ 42 h 284"/>
                <a:gd name="T12" fmla="*/ 7 w 246"/>
                <a:gd name="T13" fmla="*/ 88 h 284"/>
                <a:gd name="T14" fmla="*/ 0 w 246"/>
                <a:gd name="T15" fmla="*/ 144 h 284"/>
                <a:gd name="T16" fmla="*/ 8 w 246"/>
                <a:gd name="T17" fmla="*/ 200 h 284"/>
                <a:gd name="T18" fmla="*/ 33 w 246"/>
                <a:gd name="T19" fmla="*/ 244 h 284"/>
                <a:gd name="T20" fmla="*/ 77 w 246"/>
                <a:gd name="T21" fmla="*/ 273 h 284"/>
                <a:gd name="T22" fmla="*/ 141 w 246"/>
                <a:gd name="T23" fmla="*/ 284 h 284"/>
                <a:gd name="T24" fmla="*/ 229 w 246"/>
                <a:gd name="T25" fmla="*/ 266 h 284"/>
                <a:gd name="T26" fmla="*/ 230 w 246"/>
                <a:gd name="T27" fmla="*/ 258 h 284"/>
                <a:gd name="T28" fmla="*/ 219 w 246"/>
                <a:gd name="T29" fmla="*/ 226 h 284"/>
                <a:gd name="T30" fmla="*/ 212 w 246"/>
                <a:gd name="T31" fmla="*/ 223 h 284"/>
                <a:gd name="T32" fmla="*/ 140 w 246"/>
                <a:gd name="T33" fmla="*/ 236 h 284"/>
                <a:gd name="T34" fmla="*/ 80 w 246"/>
                <a:gd name="T35" fmla="*/ 215 h 284"/>
                <a:gd name="T36" fmla="*/ 60 w 246"/>
                <a:gd name="T37" fmla="*/ 157 h 284"/>
                <a:gd name="T38" fmla="*/ 235 w 246"/>
                <a:gd name="T39" fmla="*/ 157 h 284"/>
                <a:gd name="T40" fmla="*/ 240 w 246"/>
                <a:gd name="T41" fmla="*/ 152 h 284"/>
                <a:gd name="T42" fmla="*/ 235 w 246"/>
                <a:gd name="T43" fmla="*/ 77 h 284"/>
                <a:gd name="T44" fmla="*/ 61 w 246"/>
                <a:gd name="T45" fmla="*/ 113 h 284"/>
                <a:gd name="T46" fmla="*/ 75 w 246"/>
                <a:gd name="T47" fmla="*/ 72 h 284"/>
                <a:gd name="T48" fmla="*/ 125 w 246"/>
                <a:gd name="T49" fmla="*/ 47 h 284"/>
                <a:gd name="T50" fmla="*/ 174 w 246"/>
                <a:gd name="T51" fmla="*/ 72 h 284"/>
                <a:gd name="T52" fmla="*/ 186 w 246"/>
                <a:gd name="T53" fmla="*/ 113 h 284"/>
                <a:gd name="T54" fmla="*/ 61 w 246"/>
                <a:gd name="T55" fmla="*/ 113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46" h="284">
                  <a:moveTo>
                    <a:pt x="235" y="77"/>
                  </a:moveTo>
                  <a:cubicBezTo>
                    <a:pt x="231" y="60"/>
                    <a:pt x="220" y="44"/>
                    <a:pt x="213" y="36"/>
                  </a:cubicBezTo>
                  <a:cubicBezTo>
                    <a:pt x="201" y="24"/>
                    <a:pt x="190" y="15"/>
                    <a:pt x="179" y="11"/>
                  </a:cubicBezTo>
                  <a:cubicBezTo>
                    <a:pt x="165" y="4"/>
                    <a:pt x="148" y="0"/>
                    <a:pt x="129" y="0"/>
                  </a:cubicBezTo>
                  <a:cubicBezTo>
                    <a:pt x="107" y="0"/>
                    <a:pt x="87" y="4"/>
                    <a:pt x="71" y="12"/>
                  </a:cubicBezTo>
                  <a:cubicBezTo>
                    <a:pt x="55" y="19"/>
                    <a:pt x="42" y="30"/>
                    <a:pt x="31" y="42"/>
                  </a:cubicBezTo>
                  <a:cubicBezTo>
                    <a:pt x="20" y="55"/>
                    <a:pt x="12" y="71"/>
                    <a:pt x="7" y="88"/>
                  </a:cubicBezTo>
                  <a:cubicBezTo>
                    <a:pt x="2" y="105"/>
                    <a:pt x="0" y="124"/>
                    <a:pt x="0" y="144"/>
                  </a:cubicBezTo>
                  <a:cubicBezTo>
                    <a:pt x="0" y="164"/>
                    <a:pt x="2" y="183"/>
                    <a:pt x="8" y="200"/>
                  </a:cubicBezTo>
                  <a:cubicBezTo>
                    <a:pt x="13" y="217"/>
                    <a:pt x="21" y="232"/>
                    <a:pt x="33" y="244"/>
                  </a:cubicBezTo>
                  <a:cubicBezTo>
                    <a:pt x="44" y="257"/>
                    <a:pt x="59" y="266"/>
                    <a:pt x="77" y="273"/>
                  </a:cubicBezTo>
                  <a:cubicBezTo>
                    <a:pt x="95" y="280"/>
                    <a:pt x="116" y="284"/>
                    <a:pt x="141" y="284"/>
                  </a:cubicBezTo>
                  <a:cubicBezTo>
                    <a:pt x="191" y="283"/>
                    <a:pt x="218" y="272"/>
                    <a:pt x="229" y="266"/>
                  </a:cubicBezTo>
                  <a:cubicBezTo>
                    <a:pt x="231" y="265"/>
                    <a:pt x="232" y="263"/>
                    <a:pt x="230" y="258"/>
                  </a:cubicBezTo>
                  <a:cubicBezTo>
                    <a:pt x="219" y="226"/>
                    <a:pt x="219" y="226"/>
                    <a:pt x="219" y="226"/>
                  </a:cubicBezTo>
                  <a:cubicBezTo>
                    <a:pt x="217" y="221"/>
                    <a:pt x="212" y="223"/>
                    <a:pt x="212" y="223"/>
                  </a:cubicBezTo>
                  <a:cubicBezTo>
                    <a:pt x="200" y="227"/>
                    <a:pt x="182" y="236"/>
                    <a:pt x="140" y="236"/>
                  </a:cubicBezTo>
                  <a:cubicBezTo>
                    <a:pt x="113" y="235"/>
                    <a:pt x="93" y="227"/>
                    <a:pt x="80" y="215"/>
                  </a:cubicBezTo>
                  <a:cubicBezTo>
                    <a:pt x="67" y="202"/>
                    <a:pt x="61" y="183"/>
                    <a:pt x="60" y="157"/>
                  </a:cubicBezTo>
                  <a:cubicBezTo>
                    <a:pt x="235" y="157"/>
                    <a:pt x="235" y="157"/>
                    <a:pt x="235" y="157"/>
                  </a:cubicBezTo>
                  <a:cubicBezTo>
                    <a:pt x="235" y="157"/>
                    <a:pt x="240" y="157"/>
                    <a:pt x="240" y="152"/>
                  </a:cubicBezTo>
                  <a:cubicBezTo>
                    <a:pt x="240" y="150"/>
                    <a:pt x="246" y="116"/>
                    <a:pt x="235" y="77"/>
                  </a:cubicBezTo>
                  <a:close/>
                  <a:moveTo>
                    <a:pt x="61" y="113"/>
                  </a:moveTo>
                  <a:cubicBezTo>
                    <a:pt x="63" y="97"/>
                    <a:pt x="68" y="83"/>
                    <a:pt x="75" y="72"/>
                  </a:cubicBezTo>
                  <a:cubicBezTo>
                    <a:pt x="86" y="56"/>
                    <a:pt x="102" y="47"/>
                    <a:pt x="125" y="47"/>
                  </a:cubicBezTo>
                  <a:cubicBezTo>
                    <a:pt x="148" y="47"/>
                    <a:pt x="163" y="56"/>
                    <a:pt x="174" y="72"/>
                  </a:cubicBezTo>
                  <a:cubicBezTo>
                    <a:pt x="181" y="83"/>
                    <a:pt x="184" y="97"/>
                    <a:pt x="186" y="113"/>
                  </a:cubicBezTo>
                  <a:lnTo>
                    <a:pt x="61" y="1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18" name="Freeform 25"/>
            <p:cNvSpPr>
              <a:spLocks noEditPoints="1"/>
            </p:cNvSpPr>
            <p:nvPr userDrawn="1"/>
          </p:nvSpPr>
          <p:spPr bwMode="auto">
            <a:xfrm>
              <a:off x="2793" y="1671"/>
              <a:ext cx="581" cy="672"/>
            </a:xfrm>
            <a:custGeom>
              <a:avLst/>
              <a:gdLst>
                <a:gd name="T0" fmla="*/ 235 w 246"/>
                <a:gd name="T1" fmla="*/ 77 h 284"/>
                <a:gd name="T2" fmla="*/ 213 w 246"/>
                <a:gd name="T3" fmla="*/ 36 h 284"/>
                <a:gd name="T4" fmla="*/ 179 w 246"/>
                <a:gd name="T5" fmla="*/ 11 h 284"/>
                <a:gd name="T6" fmla="*/ 129 w 246"/>
                <a:gd name="T7" fmla="*/ 0 h 284"/>
                <a:gd name="T8" fmla="*/ 71 w 246"/>
                <a:gd name="T9" fmla="*/ 12 h 284"/>
                <a:gd name="T10" fmla="*/ 31 w 246"/>
                <a:gd name="T11" fmla="*/ 42 h 284"/>
                <a:gd name="T12" fmla="*/ 7 w 246"/>
                <a:gd name="T13" fmla="*/ 88 h 284"/>
                <a:gd name="T14" fmla="*/ 0 w 246"/>
                <a:gd name="T15" fmla="*/ 144 h 284"/>
                <a:gd name="T16" fmla="*/ 8 w 246"/>
                <a:gd name="T17" fmla="*/ 200 h 284"/>
                <a:gd name="T18" fmla="*/ 33 w 246"/>
                <a:gd name="T19" fmla="*/ 244 h 284"/>
                <a:gd name="T20" fmla="*/ 77 w 246"/>
                <a:gd name="T21" fmla="*/ 273 h 284"/>
                <a:gd name="T22" fmla="*/ 141 w 246"/>
                <a:gd name="T23" fmla="*/ 284 h 284"/>
                <a:gd name="T24" fmla="*/ 229 w 246"/>
                <a:gd name="T25" fmla="*/ 266 h 284"/>
                <a:gd name="T26" fmla="*/ 230 w 246"/>
                <a:gd name="T27" fmla="*/ 258 h 284"/>
                <a:gd name="T28" fmla="*/ 219 w 246"/>
                <a:gd name="T29" fmla="*/ 226 h 284"/>
                <a:gd name="T30" fmla="*/ 212 w 246"/>
                <a:gd name="T31" fmla="*/ 223 h 284"/>
                <a:gd name="T32" fmla="*/ 140 w 246"/>
                <a:gd name="T33" fmla="*/ 236 h 284"/>
                <a:gd name="T34" fmla="*/ 80 w 246"/>
                <a:gd name="T35" fmla="*/ 215 h 284"/>
                <a:gd name="T36" fmla="*/ 60 w 246"/>
                <a:gd name="T37" fmla="*/ 157 h 284"/>
                <a:gd name="T38" fmla="*/ 235 w 246"/>
                <a:gd name="T39" fmla="*/ 157 h 284"/>
                <a:gd name="T40" fmla="*/ 240 w 246"/>
                <a:gd name="T41" fmla="*/ 152 h 284"/>
                <a:gd name="T42" fmla="*/ 235 w 246"/>
                <a:gd name="T43" fmla="*/ 77 h 284"/>
                <a:gd name="T44" fmla="*/ 61 w 246"/>
                <a:gd name="T45" fmla="*/ 113 h 284"/>
                <a:gd name="T46" fmla="*/ 75 w 246"/>
                <a:gd name="T47" fmla="*/ 72 h 284"/>
                <a:gd name="T48" fmla="*/ 125 w 246"/>
                <a:gd name="T49" fmla="*/ 47 h 284"/>
                <a:gd name="T50" fmla="*/ 174 w 246"/>
                <a:gd name="T51" fmla="*/ 72 h 284"/>
                <a:gd name="T52" fmla="*/ 186 w 246"/>
                <a:gd name="T53" fmla="*/ 113 h 284"/>
                <a:gd name="T54" fmla="*/ 61 w 246"/>
                <a:gd name="T55" fmla="*/ 113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46" h="284">
                  <a:moveTo>
                    <a:pt x="235" y="77"/>
                  </a:moveTo>
                  <a:cubicBezTo>
                    <a:pt x="231" y="60"/>
                    <a:pt x="220" y="44"/>
                    <a:pt x="213" y="36"/>
                  </a:cubicBezTo>
                  <a:cubicBezTo>
                    <a:pt x="201" y="24"/>
                    <a:pt x="190" y="15"/>
                    <a:pt x="179" y="11"/>
                  </a:cubicBezTo>
                  <a:cubicBezTo>
                    <a:pt x="165" y="4"/>
                    <a:pt x="148" y="0"/>
                    <a:pt x="129" y="0"/>
                  </a:cubicBezTo>
                  <a:cubicBezTo>
                    <a:pt x="107" y="0"/>
                    <a:pt x="87" y="4"/>
                    <a:pt x="71" y="12"/>
                  </a:cubicBezTo>
                  <a:cubicBezTo>
                    <a:pt x="55" y="19"/>
                    <a:pt x="42" y="30"/>
                    <a:pt x="31" y="42"/>
                  </a:cubicBezTo>
                  <a:cubicBezTo>
                    <a:pt x="20" y="55"/>
                    <a:pt x="12" y="71"/>
                    <a:pt x="7" y="88"/>
                  </a:cubicBezTo>
                  <a:cubicBezTo>
                    <a:pt x="2" y="105"/>
                    <a:pt x="0" y="124"/>
                    <a:pt x="0" y="144"/>
                  </a:cubicBezTo>
                  <a:cubicBezTo>
                    <a:pt x="0" y="164"/>
                    <a:pt x="2" y="183"/>
                    <a:pt x="8" y="200"/>
                  </a:cubicBezTo>
                  <a:cubicBezTo>
                    <a:pt x="13" y="217"/>
                    <a:pt x="21" y="232"/>
                    <a:pt x="33" y="244"/>
                  </a:cubicBezTo>
                  <a:cubicBezTo>
                    <a:pt x="44" y="257"/>
                    <a:pt x="59" y="266"/>
                    <a:pt x="77" y="273"/>
                  </a:cubicBezTo>
                  <a:cubicBezTo>
                    <a:pt x="95" y="280"/>
                    <a:pt x="116" y="284"/>
                    <a:pt x="141" y="284"/>
                  </a:cubicBezTo>
                  <a:cubicBezTo>
                    <a:pt x="191" y="283"/>
                    <a:pt x="218" y="272"/>
                    <a:pt x="229" y="266"/>
                  </a:cubicBezTo>
                  <a:cubicBezTo>
                    <a:pt x="231" y="265"/>
                    <a:pt x="232" y="263"/>
                    <a:pt x="230" y="258"/>
                  </a:cubicBezTo>
                  <a:cubicBezTo>
                    <a:pt x="219" y="226"/>
                    <a:pt x="219" y="226"/>
                    <a:pt x="219" y="226"/>
                  </a:cubicBezTo>
                  <a:cubicBezTo>
                    <a:pt x="217" y="221"/>
                    <a:pt x="212" y="223"/>
                    <a:pt x="212" y="223"/>
                  </a:cubicBezTo>
                  <a:cubicBezTo>
                    <a:pt x="200" y="227"/>
                    <a:pt x="182" y="236"/>
                    <a:pt x="140" y="236"/>
                  </a:cubicBezTo>
                  <a:cubicBezTo>
                    <a:pt x="113" y="235"/>
                    <a:pt x="93" y="227"/>
                    <a:pt x="80" y="215"/>
                  </a:cubicBezTo>
                  <a:cubicBezTo>
                    <a:pt x="67" y="202"/>
                    <a:pt x="61" y="183"/>
                    <a:pt x="60" y="157"/>
                  </a:cubicBezTo>
                  <a:cubicBezTo>
                    <a:pt x="235" y="157"/>
                    <a:pt x="235" y="157"/>
                    <a:pt x="235" y="157"/>
                  </a:cubicBezTo>
                  <a:cubicBezTo>
                    <a:pt x="235" y="157"/>
                    <a:pt x="240" y="157"/>
                    <a:pt x="240" y="152"/>
                  </a:cubicBezTo>
                  <a:cubicBezTo>
                    <a:pt x="240" y="150"/>
                    <a:pt x="246" y="116"/>
                    <a:pt x="235" y="77"/>
                  </a:cubicBezTo>
                  <a:close/>
                  <a:moveTo>
                    <a:pt x="61" y="113"/>
                  </a:moveTo>
                  <a:cubicBezTo>
                    <a:pt x="63" y="97"/>
                    <a:pt x="68" y="83"/>
                    <a:pt x="75" y="72"/>
                  </a:cubicBezTo>
                  <a:cubicBezTo>
                    <a:pt x="86" y="56"/>
                    <a:pt x="102" y="47"/>
                    <a:pt x="125" y="47"/>
                  </a:cubicBezTo>
                  <a:cubicBezTo>
                    <a:pt x="148" y="47"/>
                    <a:pt x="163" y="56"/>
                    <a:pt x="174" y="72"/>
                  </a:cubicBezTo>
                  <a:cubicBezTo>
                    <a:pt x="181" y="83"/>
                    <a:pt x="184" y="97"/>
                    <a:pt x="186" y="113"/>
                  </a:cubicBezTo>
                  <a:lnTo>
                    <a:pt x="61" y="1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19" name="Freeform 26"/>
            <p:cNvSpPr>
              <a:spLocks noEditPoints="1"/>
            </p:cNvSpPr>
            <p:nvPr userDrawn="1"/>
          </p:nvSpPr>
          <p:spPr bwMode="auto">
            <a:xfrm>
              <a:off x="1870" y="1671"/>
              <a:ext cx="537" cy="672"/>
            </a:xfrm>
            <a:custGeom>
              <a:avLst/>
              <a:gdLst>
                <a:gd name="T0" fmla="*/ 142 w 227"/>
                <a:gd name="T1" fmla="*/ 105 h 284"/>
                <a:gd name="T2" fmla="*/ 115 w 227"/>
                <a:gd name="T3" fmla="*/ 104 h 284"/>
                <a:gd name="T4" fmla="*/ 72 w 227"/>
                <a:gd name="T5" fmla="*/ 110 h 284"/>
                <a:gd name="T6" fmla="*/ 35 w 227"/>
                <a:gd name="T7" fmla="*/ 127 h 284"/>
                <a:gd name="T8" fmla="*/ 10 w 227"/>
                <a:gd name="T9" fmla="*/ 156 h 284"/>
                <a:gd name="T10" fmla="*/ 0 w 227"/>
                <a:gd name="T11" fmla="*/ 196 h 284"/>
                <a:gd name="T12" fmla="*/ 8 w 227"/>
                <a:gd name="T13" fmla="*/ 236 h 284"/>
                <a:gd name="T14" fmla="*/ 31 w 227"/>
                <a:gd name="T15" fmla="*/ 263 h 284"/>
                <a:gd name="T16" fmla="*/ 67 w 227"/>
                <a:gd name="T17" fmla="*/ 279 h 284"/>
                <a:gd name="T18" fmla="*/ 113 w 227"/>
                <a:gd name="T19" fmla="*/ 284 h 284"/>
                <a:gd name="T20" fmla="*/ 166 w 227"/>
                <a:gd name="T21" fmla="*/ 279 h 284"/>
                <a:gd name="T22" fmla="*/ 210 w 227"/>
                <a:gd name="T23" fmla="*/ 271 h 284"/>
                <a:gd name="T24" fmla="*/ 223 w 227"/>
                <a:gd name="T25" fmla="*/ 267 h 284"/>
                <a:gd name="T26" fmla="*/ 227 w 227"/>
                <a:gd name="T27" fmla="*/ 262 h 284"/>
                <a:gd name="T28" fmla="*/ 227 w 227"/>
                <a:gd name="T29" fmla="*/ 102 h 284"/>
                <a:gd name="T30" fmla="*/ 199 w 227"/>
                <a:gd name="T31" fmla="*/ 24 h 284"/>
                <a:gd name="T32" fmla="*/ 118 w 227"/>
                <a:gd name="T33" fmla="*/ 0 h 284"/>
                <a:gd name="T34" fmla="*/ 72 w 227"/>
                <a:gd name="T35" fmla="*/ 4 h 284"/>
                <a:gd name="T36" fmla="*/ 18 w 227"/>
                <a:gd name="T37" fmla="*/ 24 h 284"/>
                <a:gd name="T38" fmla="*/ 16 w 227"/>
                <a:gd name="T39" fmla="*/ 31 h 284"/>
                <a:gd name="T40" fmla="*/ 28 w 227"/>
                <a:gd name="T41" fmla="*/ 64 h 284"/>
                <a:gd name="T42" fmla="*/ 34 w 227"/>
                <a:gd name="T43" fmla="*/ 67 h 284"/>
                <a:gd name="T44" fmla="*/ 37 w 227"/>
                <a:gd name="T45" fmla="*/ 66 h 284"/>
                <a:gd name="T46" fmla="*/ 113 w 227"/>
                <a:gd name="T47" fmla="*/ 48 h 284"/>
                <a:gd name="T48" fmla="*/ 157 w 227"/>
                <a:gd name="T49" fmla="*/ 59 h 284"/>
                <a:gd name="T50" fmla="*/ 171 w 227"/>
                <a:gd name="T51" fmla="*/ 101 h 284"/>
                <a:gd name="T52" fmla="*/ 171 w 227"/>
                <a:gd name="T53" fmla="*/ 109 h 284"/>
                <a:gd name="T54" fmla="*/ 142 w 227"/>
                <a:gd name="T55" fmla="*/ 105 h 284"/>
                <a:gd name="T56" fmla="*/ 72 w 227"/>
                <a:gd name="T57" fmla="*/ 228 h 284"/>
                <a:gd name="T58" fmla="*/ 62 w 227"/>
                <a:gd name="T59" fmla="*/ 218 h 284"/>
                <a:gd name="T60" fmla="*/ 57 w 227"/>
                <a:gd name="T61" fmla="*/ 195 h 284"/>
                <a:gd name="T62" fmla="*/ 73 w 227"/>
                <a:gd name="T63" fmla="*/ 161 h 284"/>
                <a:gd name="T64" fmla="*/ 123 w 227"/>
                <a:gd name="T65" fmla="*/ 148 h 284"/>
                <a:gd name="T66" fmla="*/ 171 w 227"/>
                <a:gd name="T67" fmla="*/ 152 h 284"/>
                <a:gd name="T68" fmla="*/ 171 w 227"/>
                <a:gd name="T69" fmla="*/ 232 h 284"/>
                <a:gd name="T70" fmla="*/ 171 w 227"/>
                <a:gd name="T71" fmla="*/ 232 h 284"/>
                <a:gd name="T72" fmla="*/ 124 w 227"/>
                <a:gd name="T73" fmla="*/ 238 h 284"/>
                <a:gd name="T74" fmla="*/ 72 w 227"/>
                <a:gd name="T75" fmla="*/ 228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27" h="284">
                  <a:moveTo>
                    <a:pt x="142" y="105"/>
                  </a:moveTo>
                  <a:cubicBezTo>
                    <a:pt x="135" y="105"/>
                    <a:pt x="126" y="104"/>
                    <a:pt x="115" y="104"/>
                  </a:cubicBezTo>
                  <a:cubicBezTo>
                    <a:pt x="100" y="104"/>
                    <a:pt x="85" y="106"/>
                    <a:pt x="72" y="110"/>
                  </a:cubicBezTo>
                  <a:cubicBezTo>
                    <a:pt x="58" y="114"/>
                    <a:pt x="46" y="119"/>
                    <a:pt x="35" y="127"/>
                  </a:cubicBezTo>
                  <a:cubicBezTo>
                    <a:pt x="24" y="134"/>
                    <a:pt x="16" y="144"/>
                    <a:pt x="10" y="156"/>
                  </a:cubicBezTo>
                  <a:cubicBezTo>
                    <a:pt x="4" y="167"/>
                    <a:pt x="0" y="181"/>
                    <a:pt x="0" y="196"/>
                  </a:cubicBezTo>
                  <a:cubicBezTo>
                    <a:pt x="0" y="212"/>
                    <a:pt x="3" y="225"/>
                    <a:pt x="8" y="236"/>
                  </a:cubicBezTo>
                  <a:cubicBezTo>
                    <a:pt x="14" y="247"/>
                    <a:pt x="21" y="256"/>
                    <a:pt x="31" y="263"/>
                  </a:cubicBezTo>
                  <a:cubicBezTo>
                    <a:pt x="41" y="270"/>
                    <a:pt x="53" y="276"/>
                    <a:pt x="67" y="279"/>
                  </a:cubicBezTo>
                  <a:cubicBezTo>
                    <a:pt x="81" y="282"/>
                    <a:pt x="96" y="284"/>
                    <a:pt x="113" y="284"/>
                  </a:cubicBezTo>
                  <a:cubicBezTo>
                    <a:pt x="131" y="284"/>
                    <a:pt x="149" y="282"/>
                    <a:pt x="166" y="279"/>
                  </a:cubicBezTo>
                  <a:cubicBezTo>
                    <a:pt x="184" y="276"/>
                    <a:pt x="205" y="272"/>
                    <a:pt x="210" y="271"/>
                  </a:cubicBezTo>
                  <a:cubicBezTo>
                    <a:pt x="216" y="269"/>
                    <a:pt x="223" y="267"/>
                    <a:pt x="223" y="267"/>
                  </a:cubicBezTo>
                  <a:cubicBezTo>
                    <a:pt x="227" y="266"/>
                    <a:pt x="227" y="262"/>
                    <a:pt x="227" y="262"/>
                  </a:cubicBezTo>
                  <a:cubicBezTo>
                    <a:pt x="227" y="102"/>
                    <a:pt x="227" y="102"/>
                    <a:pt x="227" y="102"/>
                  </a:cubicBezTo>
                  <a:cubicBezTo>
                    <a:pt x="227" y="67"/>
                    <a:pt x="217" y="40"/>
                    <a:pt x="199" y="24"/>
                  </a:cubicBezTo>
                  <a:cubicBezTo>
                    <a:pt x="180" y="8"/>
                    <a:pt x="153" y="0"/>
                    <a:pt x="118" y="0"/>
                  </a:cubicBezTo>
                  <a:cubicBezTo>
                    <a:pt x="105" y="0"/>
                    <a:pt x="84" y="2"/>
                    <a:pt x="72" y="4"/>
                  </a:cubicBezTo>
                  <a:cubicBezTo>
                    <a:pt x="72" y="4"/>
                    <a:pt x="33" y="12"/>
                    <a:pt x="18" y="24"/>
                  </a:cubicBezTo>
                  <a:cubicBezTo>
                    <a:pt x="18" y="24"/>
                    <a:pt x="14" y="26"/>
                    <a:pt x="16" y="31"/>
                  </a:cubicBezTo>
                  <a:cubicBezTo>
                    <a:pt x="28" y="64"/>
                    <a:pt x="28" y="64"/>
                    <a:pt x="28" y="64"/>
                  </a:cubicBezTo>
                  <a:cubicBezTo>
                    <a:pt x="30" y="69"/>
                    <a:pt x="34" y="67"/>
                    <a:pt x="34" y="67"/>
                  </a:cubicBezTo>
                  <a:cubicBezTo>
                    <a:pt x="34" y="67"/>
                    <a:pt x="35" y="67"/>
                    <a:pt x="37" y="66"/>
                  </a:cubicBezTo>
                  <a:cubicBezTo>
                    <a:pt x="71" y="48"/>
                    <a:pt x="113" y="48"/>
                    <a:pt x="113" y="48"/>
                  </a:cubicBezTo>
                  <a:cubicBezTo>
                    <a:pt x="132" y="48"/>
                    <a:pt x="147" y="52"/>
                    <a:pt x="157" y="59"/>
                  </a:cubicBezTo>
                  <a:cubicBezTo>
                    <a:pt x="166" y="67"/>
                    <a:pt x="171" y="78"/>
                    <a:pt x="171" y="101"/>
                  </a:cubicBezTo>
                  <a:cubicBezTo>
                    <a:pt x="171" y="109"/>
                    <a:pt x="171" y="109"/>
                    <a:pt x="171" y="109"/>
                  </a:cubicBezTo>
                  <a:cubicBezTo>
                    <a:pt x="156" y="106"/>
                    <a:pt x="142" y="105"/>
                    <a:pt x="142" y="105"/>
                  </a:cubicBezTo>
                  <a:close/>
                  <a:moveTo>
                    <a:pt x="72" y="228"/>
                  </a:moveTo>
                  <a:cubicBezTo>
                    <a:pt x="66" y="223"/>
                    <a:pt x="65" y="221"/>
                    <a:pt x="62" y="218"/>
                  </a:cubicBezTo>
                  <a:cubicBezTo>
                    <a:pt x="59" y="212"/>
                    <a:pt x="57" y="205"/>
                    <a:pt x="57" y="195"/>
                  </a:cubicBezTo>
                  <a:cubicBezTo>
                    <a:pt x="57" y="180"/>
                    <a:pt x="62" y="169"/>
                    <a:pt x="73" y="161"/>
                  </a:cubicBezTo>
                  <a:cubicBezTo>
                    <a:pt x="73" y="161"/>
                    <a:pt x="88" y="148"/>
                    <a:pt x="123" y="148"/>
                  </a:cubicBezTo>
                  <a:cubicBezTo>
                    <a:pt x="149" y="149"/>
                    <a:pt x="171" y="152"/>
                    <a:pt x="171" y="152"/>
                  </a:cubicBezTo>
                  <a:cubicBezTo>
                    <a:pt x="171" y="232"/>
                    <a:pt x="171" y="232"/>
                    <a:pt x="171" y="232"/>
                  </a:cubicBezTo>
                  <a:cubicBezTo>
                    <a:pt x="171" y="232"/>
                    <a:pt x="171" y="232"/>
                    <a:pt x="171" y="232"/>
                  </a:cubicBezTo>
                  <a:cubicBezTo>
                    <a:pt x="171" y="232"/>
                    <a:pt x="149" y="237"/>
                    <a:pt x="124" y="238"/>
                  </a:cubicBezTo>
                  <a:cubicBezTo>
                    <a:pt x="88" y="240"/>
                    <a:pt x="72" y="228"/>
                    <a:pt x="72" y="2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20" name="Freeform 27"/>
            <p:cNvSpPr>
              <a:spLocks/>
            </p:cNvSpPr>
            <p:nvPr userDrawn="1"/>
          </p:nvSpPr>
          <p:spPr bwMode="auto">
            <a:xfrm>
              <a:off x="5162" y="1676"/>
              <a:ext cx="386" cy="653"/>
            </a:xfrm>
            <a:custGeom>
              <a:avLst/>
              <a:gdLst>
                <a:gd name="T0" fmla="*/ 162 w 163"/>
                <a:gd name="T1" fmla="*/ 13 h 276"/>
                <a:gd name="T2" fmla="*/ 159 w 163"/>
                <a:gd name="T3" fmla="*/ 7 h 276"/>
                <a:gd name="T4" fmla="*/ 130 w 163"/>
                <a:gd name="T5" fmla="*/ 2 h 276"/>
                <a:gd name="T6" fmla="*/ 85 w 163"/>
                <a:gd name="T7" fmla="*/ 9 h 276"/>
                <a:gd name="T8" fmla="*/ 55 w 163"/>
                <a:gd name="T9" fmla="*/ 31 h 276"/>
                <a:gd name="T10" fmla="*/ 55 w 163"/>
                <a:gd name="T11" fmla="*/ 9 h 276"/>
                <a:gd name="T12" fmla="*/ 50 w 163"/>
                <a:gd name="T13" fmla="*/ 4 h 276"/>
                <a:gd name="T14" fmla="*/ 5 w 163"/>
                <a:gd name="T15" fmla="*/ 4 h 276"/>
                <a:gd name="T16" fmla="*/ 0 w 163"/>
                <a:gd name="T17" fmla="*/ 9 h 276"/>
                <a:gd name="T18" fmla="*/ 0 w 163"/>
                <a:gd name="T19" fmla="*/ 270 h 276"/>
                <a:gd name="T20" fmla="*/ 6 w 163"/>
                <a:gd name="T21" fmla="*/ 276 h 276"/>
                <a:gd name="T22" fmla="*/ 52 w 163"/>
                <a:gd name="T23" fmla="*/ 276 h 276"/>
                <a:gd name="T24" fmla="*/ 57 w 163"/>
                <a:gd name="T25" fmla="*/ 270 h 276"/>
                <a:gd name="T26" fmla="*/ 57 w 163"/>
                <a:gd name="T27" fmla="*/ 140 h 276"/>
                <a:gd name="T28" fmla="*/ 63 w 163"/>
                <a:gd name="T29" fmla="*/ 94 h 276"/>
                <a:gd name="T30" fmla="*/ 78 w 163"/>
                <a:gd name="T31" fmla="*/ 68 h 276"/>
                <a:gd name="T32" fmla="*/ 100 w 163"/>
                <a:gd name="T33" fmla="*/ 55 h 276"/>
                <a:gd name="T34" fmla="*/ 123 w 163"/>
                <a:gd name="T35" fmla="*/ 52 h 276"/>
                <a:gd name="T36" fmla="*/ 142 w 163"/>
                <a:gd name="T37" fmla="*/ 54 h 276"/>
                <a:gd name="T38" fmla="*/ 149 w 163"/>
                <a:gd name="T39" fmla="*/ 50 h 276"/>
                <a:gd name="T40" fmla="*/ 162 w 163"/>
                <a:gd name="T41" fmla="*/ 13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3" h="276">
                  <a:moveTo>
                    <a:pt x="162" y="13"/>
                  </a:moveTo>
                  <a:cubicBezTo>
                    <a:pt x="163" y="9"/>
                    <a:pt x="161" y="7"/>
                    <a:pt x="159" y="7"/>
                  </a:cubicBezTo>
                  <a:cubicBezTo>
                    <a:pt x="156" y="5"/>
                    <a:pt x="142" y="2"/>
                    <a:pt x="130" y="2"/>
                  </a:cubicBezTo>
                  <a:cubicBezTo>
                    <a:pt x="108" y="0"/>
                    <a:pt x="96" y="4"/>
                    <a:pt x="85" y="9"/>
                  </a:cubicBezTo>
                  <a:cubicBezTo>
                    <a:pt x="74" y="14"/>
                    <a:pt x="62" y="22"/>
                    <a:pt x="55" y="31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5" y="6"/>
                    <a:pt x="53" y="4"/>
                    <a:pt x="50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3" y="4"/>
                    <a:pt x="0" y="6"/>
                    <a:pt x="0" y="9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3"/>
                    <a:pt x="3" y="276"/>
                    <a:pt x="6" y="276"/>
                  </a:cubicBezTo>
                  <a:cubicBezTo>
                    <a:pt x="52" y="276"/>
                    <a:pt x="52" y="276"/>
                    <a:pt x="52" y="276"/>
                  </a:cubicBezTo>
                  <a:cubicBezTo>
                    <a:pt x="55" y="276"/>
                    <a:pt x="57" y="273"/>
                    <a:pt x="57" y="270"/>
                  </a:cubicBezTo>
                  <a:cubicBezTo>
                    <a:pt x="57" y="140"/>
                    <a:pt x="57" y="140"/>
                    <a:pt x="57" y="140"/>
                  </a:cubicBezTo>
                  <a:cubicBezTo>
                    <a:pt x="57" y="123"/>
                    <a:pt x="59" y="105"/>
                    <a:pt x="63" y="94"/>
                  </a:cubicBezTo>
                  <a:cubicBezTo>
                    <a:pt x="67" y="83"/>
                    <a:pt x="72" y="75"/>
                    <a:pt x="78" y="68"/>
                  </a:cubicBezTo>
                  <a:cubicBezTo>
                    <a:pt x="85" y="62"/>
                    <a:pt x="92" y="58"/>
                    <a:pt x="100" y="55"/>
                  </a:cubicBezTo>
                  <a:cubicBezTo>
                    <a:pt x="108" y="53"/>
                    <a:pt x="117" y="52"/>
                    <a:pt x="123" y="52"/>
                  </a:cubicBezTo>
                  <a:cubicBezTo>
                    <a:pt x="132" y="52"/>
                    <a:pt x="142" y="54"/>
                    <a:pt x="142" y="54"/>
                  </a:cubicBezTo>
                  <a:cubicBezTo>
                    <a:pt x="146" y="55"/>
                    <a:pt x="148" y="53"/>
                    <a:pt x="149" y="50"/>
                  </a:cubicBezTo>
                  <a:cubicBezTo>
                    <a:pt x="152" y="42"/>
                    <a:pt x="160" y="18"/>
                    <a:pt x="162" y="1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21" name="Freeform 28"/>
            <p:cNvSpPr>
              <a:spLocks/>
            </p:cNvSpPr>
            <p:nvPr userDrawn="1"/>
          </p:nvSpPr>
          <p:spPr bwMode="auto">
            <a:xfrm>
              <a:off x="3807" y="1406"/>
              <a:ext cx="728" cy="1219"/>
            </a:xfrm>
            <a:custGeom>
              <a:avLst/>
              <a:gdLst>
                <a:gd name="T0" fmla="*/ 303 w 308"/>
                <a:gd name="T1" fmla="*/ 6 h 515"/>
                <a:gd name="T2" fmla="*/ 286 w 308"/>
                <a:gd name="T3" fmla="*/ 2 h 515"/>
                <a:gd name="T4" fmla="*/ 262 w 308"/>
                <a:gd name="T5" fmla="*/ 0 h 515"/>
                <a:gd name="T6" fmla="*/ 188 w 308"/>
                <a:gd name="T7" fmla="*/ 27 h 515"/>
                <a:gd name="T8" fmla="*/ 153 w 308"/>
                <a:gd name="T9" fmla="*/ 106 h 515"/>
                <a:gd name="T10" fmla="*/ 151 w 308"/>
                <a:gd name="T11" fmla="*/ 118 h 515"/>
                <a:gd name="T12" fmla="*/ 111 w 308"/>
                <a:gd name="T13" fmla="*/ 118 h 515"/>
                <a:gd name="T14" fmla="*/ 105 w 308"/>
                <a:gd name="T15" fmla="*/ 123 h 515"/>
                <a:gd name="T16" fmla="*/ 99 w 308"/>
                <a:gd name="T17" fmla="*/ 159 h 515"/>
                <a:gd name="T18" fmla="*/ 104 w 308"/>
                <a:gd name="T19" fmla="*/ 165 h 515"/>
                <a:gd name="T20" fmla="*/ 143 w 308"/>
                <a:gd name="T21" fmla="*/ 165 h 515"/>
                <a:gd name="T22" fmla="*/ 104 w 308"/>
                <a:gd name="T23" fmla="*/ 384 h 515"/>
                <a:gd name="T24" fmla="*/ 93 w 308"/>
                <a:gd name="T25" fmla="*/ 427 h 515"/>
                <a:gd name="T26" fmla="*/ 81 w 308"/>
                <a:gd name="T27" fmla="*/ 452 h 515"/>
                <a:gd name="T28" fmla="*/ 65 w 308"/>
                <a:gd name="T29" fmla="*/ 464 h 515"/>
                <a:gd name="T30" fmla="*/ 44 w 308"/>
                <a:gd name="T31" fmla="*/ 467 h 515"/>
                <a:gd name="T32" fmla="*/ 30 w 308"/>
                <a:gd name="T33" fmla="*/ 466 h 515"/>
                <a:gd name="T34" fmla="*/ 21 w 308"/>
                <a:gd name="T35" fmla="*/ 463 h 515"/>
                <a:gd name="T36" fmla="*/ 15 w 308"/>
                <a:gd name="T37" fmla="*/ 466 h 515"/>
                <a:gd name="T38" fmla="*/ 2 w 308"/>
                <a:gd name="T39" fmla="*/ 501 h 515"/>
                <a:gd name="T40" fmla="*/ 4 w 308"/>
                <a:gd name="T41" fmla="*/ 508 h 515"/>
                <a:gd name="T42" fmla="*/ 20 w 308"/>
                <a:gd name="T43" fmla="*/ 513 h 515"/>
                <a:gd name="T44" fmla="*/ 46 w 308"/>
                <a:gd name="T45" fmla="*/ 515 h 515"/>
                <a:gd name="T46" fmla="*/ 89 w 308"/>
                <a:gd name="T47" fmla="*/ 509 h 515"/>
                <a:gd name="T48" fmla="*/ 121 w 308"/>
                <a:gd name="T49" fmla="*/ 486 h 515"/>
                <a:gd name="T50" fmla="*/ 144 w 308"/>
                <a:gd name="T51" fmla="*/ 447 h 515"/>
                <a:gd name="T52" fmla="*/ 159 w 308"/>
                <a:gd name="T53" fmla="*/ 388 h 515"/>
                <a:gd name="T54" fmla="*/ 199 w 308"/>
                <a:gd name="T55" fmla="*/ 165 h 515"/>
                <a:gd name="T56" fmla="*/ 257 w 308"/>
                <a:gd name="T57" fmla="*/ 165 h 515"/>
                <a:gd name="T58" fmla="*/ 262 w 308"/>
                <a:gd name="T59" fmla="*/ 160 h 515"/>
                <a:gd name="T60" fmla="*/ 269 w 308"/>
                <a:gd name="T61" fmla="*/ 123 h 515"/>
                <a:gd name="T62" fmla="*/ 263 w 308"/>
                <a:gd name="T63" fmla="*/ 118 h 515"/>
                <a:gd name="T64" fmla="*/ 207 w 308"/>
                <a:gd name="T65" fmla="*/ 118 h 515"/>
                <a:gd name="T66" fmla="*/ 217 w 308"/>
                <a:gd name="T67" fmla="*/ 78 h 515"/>
                <a:gd name="T68" fmla="*/ 229 w 308"/>
                <a:gd name="T69" fmla="*/ 60 h 515"/>
                <a:gd name="T70" fmla="*/ 243 w 308"/>
                <a:gd name="T71" fmla="*/ 51 h 515"/>
                <a:gd name="T72" fmla="*/ 262 w 308"/>
                <a:gd name="T73" fmla="*/ 48 h 515"/>
                <a:gd name="T74" fmla="*/ 277 w 308"/>
                <a:gd name="T75" fmla="*/ 49 h 515"/>
                <a:gd name="T76" fmla="*/ 286 w 308"/>
                <a:gd name="T77" fmla="*/ 51 h 515"/>
                <a:gd name="T78" fmla="*/ 293 w 308"/>
                <a:gd name="T79" fmla="*/ 49 h 515"/>
                <a:gd name="T80" fmla="*/ 307 w 308"/>
                <a:gd name="T81" fmla="*/ 12 h 515"/>
                <a:gd name="T82" fmla="*/ 303 w 308"/>
                <a:gd name="T83" fmla="*/ 6 h 5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08" h="515">
                  <a:moveTo>
                    <a:pt x="303" y="6"/>
                  </a:moveTo>
                  <a:cubicBezTo>
                    <a:pt x="298" y="4"/>
                    <a:pt x="293" y="3"/>
                    <a:pt x="286" y="2"/>
                  </a:cubicBezTo>
                  <a:cubicBezTo>
                    <a:pt x="279" y="1"/>
                    <a:pt x="271" y="0"/>
                    <a:pt x="262" y="0"/>
                  </a:cubicBezTo>
                  <a:cubicBezTo>
                    <a:pt x="231" y="0"/>
                    <a:pt x="206" y="9"/>
                    <a:pt x="188" y="27"/>
                  </a:cubicBezTo>
                  <a:cubicBezTo>
                    <a:pt x="171" y="44"/>
                    <a:pt x="159" y="71"/>
                    <a:pt x="153" y="106"/>
                  </a:cubicBezTo>
                  <a:cubicBezTo>
                    <a:pt x="151" y="118"/>
                    <a:pt x="151" y="118"/>
                    <a:pt x="151" y="118"/>
                  </a:cubicBezTo>
                  <a:cubicBezTo>
                    <a:pt x="111" y="118"/>
                    <a:pt x="111" y="118"/>
                    <a:pt x="111" y="118"/>
                  </a:cubicBezTo>
                  <a:cubicBezTo>
                    <a:pt x="111" y="118"/>
                    <a:pt x="106" y="118"/>
                    <a:pt x="105" y="123"/>
                  </a:cubicBezTo>
                  <a:cubicBezTo>
                    <a:pt x="99" y="159"/>
                    <a:pt x="99" y="159"/>
                    <a:pt x="99" y="159"/>
                  </a:cubicBezTo>
                  <a:cubicBezTo>
                    <a:pt x="98" y="163"/>
                    <a:pt x="100" y="165"/>
                    <a:pt x="104" y="165"/>
                  </a:cubicBezTo>
                  <a:cubicBezTo>
                    <a:pt x="143" y="165"/>
                    <a:pt x="143" y="165"/>
                    <a:pt x="143" y="165"/>
                  </a:cubicBezTo>
                  <a:cubicBezTo>
                    <a:pt x="104" y="384"/>
                    <a:pt x="104" y="384"/>
                    <a:pt x="104" y="384"/>
                  </a:cubicBezTo>
                  <a:cubicBezTo>
                    <a:pt x="101" y="402"/>
                    <a:pt x="97" y="416"/>
                    <a:pt x="93" y="427"/>
                  </a:cubicBezTo>
                  <a:cubicBezTo>
                    <a:pt x="89" y="438"/>
                    <a:pt x="86" y="446"/>
                    <a:pt x="81" y="452"/>
                  </a:cubicBezTo>
                  <a:cubicBezTo>
                    <a:pt x="77" y="458"/>
                    <a:pt x="72" y="462"/>
                    <a:pt x="65" y="464"/>
                  </a:cubicBezTo>
                  <a:cubicBezTo>
                    <a:pt x="59" y="466"/>
                    <a:pt x="52" y="467"/>
                    <a:pt x="44" y="467"/>
                  </a:cubicBezTo>
                  <a:cubicBezTo>
                    <a:pt x="40" y="467"/>
                    <a:pt x="35" y="467"/>
                    <a:pt x="30" y="466"/>
                  </a:cubicBezTo>
                  <a:cubicBezTo>
                    <a:pt x="26" y="465"/>
                    <a:pt x="24" y="464"/>
                    <a:pt x="21" y="463"/>
                  </a:cubicBezTo>
                  <a:cubicBezTo>
                    <a:pt x="21" y="463"/>
                    <a:pt x="16" y="461"/>
                    <a:pt x="15" y="466"/>
                  </a:cubicBezTo>
                  <a:cubicBezTo>
                    <a:pt x="13" y="469"/>
                    <a:pt x="3" y="498"/>
                    <a:pt x="2" y="501"/>
                  </a:cubicBezTo>
                  <a:cubicBezTo>
                    <a:pt x="0" y="505"/>
                    <a:pt x="2" y="507"/>
                    <a:pt x="4" y="508"/>
                  </a:cubicBezTo>
                  <a:cubicBezTo>
                    <a:pt x="10" y="510"/>
                    <a:pt x="13" y="511"/>
                    <a:pt x="20" y="513"/>
                  </a:cubicBezTo>
                  <a:cubicBezTo>
                    <a:pt x="30" y="515"/>
                    <a:pt x="38" y="515"/>
                    <a:pt x="46" y="515"/>
                  </a:cubicBezTo>
                  <a:cubicBezTo>
                    <a:pt x="62" y="515"/>
                    <a:pt x="77" y="513"/>
                    <a:pt x="89" y="509"/>
                  </a:cubicBezTo>
                  <a:cubicBezTo>
                    <a:pt x="101" y="504"/>
                    <a:pt x="112" y="496"/>
                    <a:pt x="121" y="486"/>
                  </a:cubicBezTo>
                  <a:cubicBezTo>
                    <a:pt x="132" y="475"/>
                    <a:pt x="138" y="463"/>
                    <a:pt x="144" y="447"/>
                  </a:cubicBezTo>
                  <a:cubicBezTo>
                    <a:pt x="150" y="431"/>
                    <a:pt x="155" y="411"/>
                    <a:pt x="159" y="388"/>
                  </a:cubicBezTo>
                  <a:cubicBezTo>
                    <a:pt x="199" y="165"/>
                    <a:pt x="199" y="165"/>
                    <a:pt x="199" y="165"/>
                  </a:cubicBezTo>
                  <a:cubicBezTo>
                    <a:pt x="257" y="165"/>
                    <a:pt x="257" y="165"/>
                    <a:pt x="257" y="165"/>
                  </a:cubicBezTo>
                  <a:cubicBezTo>
                    <a:pt x="257" y="165"/>
                    <a:pt x="261" y="165"/>
                    <a:pt x="262" y="160"/>
                  </a:cubicBezTo>
                  <a:cubicBezTo>
                    <a:pt x="269" y="123"/>
                    <a:pt x="269" y="123"/>
                    <a:pt x="269" y="123"/>
                  </a:cubicBezTo>
                  <a:cubicBezTo>
                    <a:pt x="269" y="120"/>
                    <a:pt x="268" y="118"/>
                    <a:pt x="263" y="118"/>
                  </a:cubicBezTo>
                  <a:cubicBezTo>
                    <a:pt x="207" y="118"/>
                    <a:pt x="207" y="118"/>
                    <a:pt x="207" y="118"/>
                  </a:cubicBezTo>
                  <a:cubicBezTo>
                    <a:pt x="208" y="117"/>
                    <a:pt x="210" y="97"/>
                    <a:pt x="217" y="78"/>
                  </a:cubicBezTo>
                  <a:cubicBezTo>
                    <a:pt x="219" y="70"/>
                    <a:pt x="224" y="64"/>
                    <a:pt x="229" y="60"/>
                  </a:cubicBezTo>
                  <a:cubicBezTo>
                    <a:pt x="233" y="55"/>
                    <a:pt x="238" y="52"/>
                    <a:pt x="243" y="51"/>
                  </a:cubicBezTo>
                  <a:cubicBezTo>
                    <a:pt x="249" y="49"/>
                    <a:pt x="255" y="48"/>
                    <a:pt x="262" y="48"/>
                  </a:cubicBezTo>
                  <a:cubicBezTo>
                    <a:pt x="267" y="48"/>
                    <a:pt x="273" y="48"/>
                    <a:pt x="277" y="49"/>
                  </a:cubicBezTo>
                  <a:cubicBezTo>
                    <a:pt x="282" y="50"/>
                    <a:pt x="284" y="51"/>
                    <a:pt x="286" y="51"/>
                  </a:cubicBezTo>
                  <a:cubicBezTo>
                    <a:pt x="291" y="53"/>
                    <a:pt x="292" y="52"/>
                    <a:pt x="293" y="49"/>
                  </a:cubicBezTo>
                  <a:cubicBezTo>
                    <a:pt x="307" y="12"/>
                    <a:pt x="307" y="12"/>
                    <a:pt x="307" y="12"/>
                  </a:cubicBezTo>
                  <a:cubicBezTo>
                    <a:pt x="308" y="8"/>
                    <a:pt x="305" y="6"/>
                    <a:pt x="303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22" name="Freeform 29"/>
            <p:cNvSpPr>
              <a:spLocks/>
            </p:cNvSpPr>
            <p:nvPr userDrawn="1"/>
          </p:nvSpPr>
          <p:spPr bwMode="auto">
            <a:xfrm>
              <a:off x="2542" y="1421"/>
              <a:ext cx="132" cy="908"/>
            </a:xfrm>
            <a:custGeom>
              <a:avLst/>
              <a:gdLst>
                <a:gd name="T0" fmla="*/ 56 w 56"/>
                <a:gd name="T1" fmla="*/ 378 h 384"/>
                <a:gd name="T2" fmla="*/ 51 w 56"/>
                <a:gd name="T3" fmla="*/ 384 h 384"/>
                <a:gd name="T4" fmla="*/ 5 w 56"/>
                <a:gd name="T5" fmla="*/ 384 h 384"/>
                <a:gd name="T6" fmla="*/ 0 w 56"/>
                <a:gd name="T7" fmla="*/ 378 h 384"/>
                <a:gd name="T8" fmla="*/ 0 w 56"/>
                <a:gd name="T9" fmla="*/ 5 h 384"/>
                <a:gd name="T10" fmla="*/ 5 w 56"/>
                <a:gd name="T11" fmla="*/ 0 h 384"/>
                <a:gd name="T12" fmla="*/ 51 w 56"/>
                <a:gd name="T13" fmla="*/ 0 h 384"/>
                <a:gd name="T14" fmla="*/ 56 w 56"/>
                <a:gd name="T15" fmla="*/ 5 h 384"/>
                <a:gd name="T16" fmla="*/ 56 w 56"/>
                <a:gd name="T17" fmla="*/ 378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384">
                  <a:moveTo>
                    <a:pt x="56" y="378"/>
                  </a:moveTo>
                  <a:cubicBezTo>
                    <a:pt x="56" y="381"/>
                    <a:pt x="54" y="384"/>
                    <a:pt x="51" y="384"/>
                  </a:cubicBezTo>
                  <a:cubicBezTo>
                    <a:pt x="5" y="384"/>
                    <a:pt x="5" y="384"/>
                    <a:pt x="5" y="384"/>
                  </a:cubicBezTo>
                  <a:cubicBezTo>
                    <a:pt x="2" y="384"/>
                    <a:pt x="0" y="381"/>
                    <a:pt x="0" y="378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4" y="0"/>
                    <a:pt x="56" y="2"/>
                    <a:pt x="56" y="5"/>
                  </a:cubicBezTo>
                  <a:lnTo>
                    <a:pt x="56" y="3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</p:grpSp>
      <p:cxnSp>
        <p:nvCxnSpPr>
          <p:cNvPr id="7" name="Straight Connector 6"/>
          <p:cNvCxnSpPr/>
          <p:nvPr/>
        </p:nvCxnSpPr>
        <p:spPr>
          <a:xfrm>
            <a:off x="5832389" y="0"/>
            <a:ext cx="0" cy="469557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20046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indent="0" algn="l" defTabSz="914400" rtl="0" eaLnBrk="1" latinLnBrk="0" hangingPunct="1">
      <a:buFont typeface="Arial" panose="020B0604020202020204" pitchFamily="34" charset="0"/>
      <a:buNone/>
      <a:defRPr sz="1000" kern="1200">
        <a:solidFill>
          <a:schemeClr val="tx1"/>
        </a:solidFill>
        <a:latin typeface="Salesforce Sans"/>
        <a:ea typeface="+mn-ea"/>
        <a:cs typeface="+mn-cs"/>
      </a:defRPr>
    </a:lvl1pPr>
    <a:lvl2pPr marL="457200" indent="0" algn="l" defTabSz="914400" rtl="0" eaLnBrk="1" latinLnBrk="0" hangingPunct="1">
      <a:buFont typeface="Arial" panose="020B0604020202020204" pitchFamily="34" charset="0"/>
      <a:buNone/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indent="0" algn="l" defTabSz="914400" rtl="0" eaLnBrk="1" latinLnBrk="0" hangingPunct="1">
      <a:buFont typeface="Arial" panose="020B0604020202020204" pitchFamily="34" charset="0"/>
      <a:buNone/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indent="0" algn="l" defTabSz="914400" rtl="0" eaLnBrk="1" latinLnBrk="0" hangingPunct="1">
      <a:buFont typeface="Arial" panose="020B0604020202020204" pitchFamily="34" charset="0"/>
      <a:buNone/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indent="0" algn="l" defTabSz="914400" rtl="0" eaLnBrk="1" latinLnBrk="0" hangingPunct="1">
      <a:buFont typeface="Arial" panose="020B0604020202020204" pitchFamily="34" charset="0"/>
      <a:buNone/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2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5.pn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5.pn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g"/><Relationship Id="rId3" Type="http://schemas.openxmlformats.org/officeDocument/2006/relationships/image" Target="../media/image13.png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jp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jp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5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5.pn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g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g"/><Relationship Id="rId3" Type="http://schemas.openxmlformats.org/officeDocument/2006/relationships/image" Target="../media/image13.png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jpg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jp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0362" y="2088087"/>
            <a:ext cx="10908173" cy="2157270"/>
          </a:xfrm>
        </p:spPr>
        <p:txBody>
          <a:bodyPr lIns="0" tIns="0" rIns="0" bIns="0" anchor="b">
            <a:noAutofit/>
          </a:bodyPr>
          <a:lstStyle>
            <a:lvl1pPr algn="l">
              <a:defRPr sz="5400" spc="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353648" y="4392429"/>
            <a:ext cx="11835177" cy="0"/>
          </a:xfrm>
          <a:prstGeom prst="line">
            <a:avLst/>
          </a:prstGeom>
          <a:ln w="12700"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Content Placeholder 2"/>
          <p:cNvSpPr>
            <a:spLocks noGrp="1"/>
          </p:cNvSpPr>
          <p:nvPr>
            <p:ph idx="1" hasCustomPrompt="1"/>
          </p:nvPr>
        </p:nvSpPr>
        <p:spPr>
          <a:xfrm>
            <a:off x="338327" y="5528767"/>
            <a:ext cx="11515535" cy="500389"/>
          </a:xfrm>
        </p:spPr>
        <p:txBody>
          <a:bodyPr vert="horz" lIns="9144" tIns="0" rIns="0" bIns="0" rtlCol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lang="en-US" sz="1600" spc="0" dirty="0" smtClean="0">
                <a:solidFill>
                  <a:schemeClr val="accent1"/>
                </a:solidFill>
              </a:defRPr>
            </a:lvl1pPr>
            <a:lvl2pPr marL="0" indent="0">
              <a:buFont typeface="Arial" panose="020B0604020202020204" pitchFamily="34" charset="0"/>
              <a:buChar char="​"/>
              <a:defRPr lang="en-US" dirty="0" smtClean="0">
                <a:solidFill>
                  <a:schemeClr val="accent2"/>
                </a:solidFill>
              </a:defRPr>
            </a:lvl2pPr>
            <a:lvl3pPr marL="0" indent="0">
              <a:buFont typeface="Arial" panose="020B0604020202020204" pitchFamily="34" charset="0"/>
              <a:buChar char="​"/>
              <a:defRPr lang="en-US" sz="2000" dirty="0" smtClean="0">
                <a:solidFill>
                  <a:schemeClr val="accent2"/>
                </a:solidFill>
              </a:defRPr>
            </a:lvl3pPr>
            <a:lvl4pPr marL="0" indent="0">
              <a:buFont typeface="Arial" panose="020B0604020202020204" pitchFamily="34" charset="0"/>
              <a:buChar char="​"/>
              <a:defRPr lang="en-US" sz="2000" dirty="0" smtClean="0">
                <a:solidFill>
                  <a:schemeClr val="accent2"/>
                </a:solidFill>
              </a:defRPr>
            </a:lvl4pPr>
            <a:lvl5pPr marL="0" indent="0">
              <a:buFont typeface="Arial" panose="020B0604020202020204" pitchFamily="34" charset="0"/>
              <a:buChar char="​"/>
              <a:defRPr lang="en-US" sz="2000" dirty="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 smtClean="0"/>
              <a:t>Name of presenter, title and email</a:t>
            </a:r>
          </a:p>
        </p:txBody>
      </p:sp>
      <p:sp>
        <p:nvSpPr>
          <p:cNvPr id="34" name="Content Placeholder 7"/>
          <p:cNvSpPr>
            <a:spLocks noGrp="1"/>
          </p:cNvSpPr>
          <p:nvPr>
            <p:ph sz="quarter" idx="10"/>
          </p:nvPr>
        </p:nvSpPr>
        <p:spPr>
          <a:xfrm>
            <a:off x="338327" y="4547601"/>
            <a:ext cx="7289872" cy="750471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2000" spc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36" name="Picture 35" descr="Corporate_Primary_1 Line Tag_2015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563" y="872837"/>
            <a:ext cx="4793376" cy="1115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590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1" orient="horz" pos="912" userDrawn="1">
          <p15:clr>
            <a:srgbClr val="FBAE40"/>
          </p15:clr>
        </p15:guide>
        <p15:guide id="2" pos="3839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lumn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2878" y="1599480"/>
            <a:ext cx="3743722" cy="4622864"/>
          </a:xfrm>
          <a:solidFill>
            <a:schemeClr val="accent2">
              <a:lumMod val="20000"/>
              <a:lumOff val="80000"/>
            </a:schemeClr>
          </a:solidFill>
        </p:spPr>
        <p:txBody>
          <a:bodyPr lIns="182880" tIns="182880" rIns="182880" bIns="18288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29099" y="1599480"/>
            <a:ext cx="3730752" cy="4622864"/>
          </a:xfrm>
          <a:solidFill>
            <a:schemeClr val="accent2">
              <a:lumMod val="20000"/>
              <a:lumOff val="80000"/>
            </a:schemeClr>
          </a:solidFill>
        </p:spPr>
        <p:txBody>
          <a:bodyPr lIns="182880" tIns="182880" rIns="182880" bIns="18288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2" name="Content Placeholder 4"/>
          <p:cNvSpPr>
            <a:spLocks noGrp="1"/>
          </p:cNvSpPr>
          <p:nvPr>
            <p:ph sz="half" idx="17"/>
          </p:nvPr>
        </p:nvSpPr>
        <p:spPr>
          <a:xfrm>
            <a:off x="8109614" y="1599480"/>
            <a:ext cx="3736459" cy="4622864"/>
          </a:xfrm>
          <a:solidFill>
            <a:schemeClr val="accent2">
              <a:lumMod val="20000"/>
              <a:lumOff val="80000"/>
            </a:schemeClr>
          </a:solidFill>
        </p:spPr>
        <p:txBody>
          <a:bodyPr lIns="182880" tIns="182880" rIns="182880" bIns="18288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338328" y="1021080"/>
            <a:ext cx="11484864" cy="338554"/>
          </a:xfrm>
        </p:spPr>
        <p:txBody>
          <a:bodyPr vert="horz" lIns="9144" tIns="0" rIns="0" bIns="0" rtlCol="0">
            <a:spAutoFit/>
          </a:bodyPr>
          <a:lstStyle>
            <a:lvl1pPr>
              <a:defRPr lang="en-US" sz="2400" spc="0" dirty="0" smtClean="0">
                <a:solidFill>
                  <a:schemeClr val="accent2"/>
                </a:solidFill>
              </a:defRPr>
            </a:lvl1pPr>
          </a:lstStyle>
          <a:p>
            <a:pPr lvl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922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lumn_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8328" y="2480258"/>
            <a:ext cx="3755988" cy="3112046"/>
          </a:xfrm>
        </p:spPr>
        <p:txBody>
          <a:bodyPr lIns="9144" rIns="9144"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01062" y="2480258"/>
            <a:ext cx="3735930" cy="3112046"/>
          </a:xfrm>
        </p:spPr>
        <p:txBody>
          <a:bodyPr lIns="9144" rIns="9144"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2" name="Content Placeholder 4"/>
          <p:cNvSpPr>
            <a:spLocks noGrp="1"/>
          </p:cNvSpPr>
          <p:nvPr>
            <p:ph sz="half" idx="17"/>
          </p:nvPr>
        </p:nvSpPr>
        <p:spPr>
          <a:xfrm>
            <a:off x="8081106" y="2480258"/>
            <a:ext cx="3766148" cy="3112046"/>
          </a:xfrm>
        </p:spPr>
        <p:txBody>
          <a:bodyPr lIns="9144" rIns="9144"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4" name="Text Placeholder 4"/>
          <p:cNvSpPr>
            <a:spLocks noGrp="1"/>
          </p:cNvSpPr>
          <p:nvPr>
            <p:ph type="body" sz="quarter" idx="25"/>
          </p:nvPr>
        </p:nvSpPr>
        <p:spPr>
          <a:xfrm>
            <a:off x="338328" y="1600201"/>
            <a:ext cx="3759260" cy="681293"/>
          </a:xfrm>
          <a:solidFill>
            <a:schemeClr val="accent1"/>
          </a:solidFill>
        </p:spPr>
        <p:txBody>
          <a:bodyPr lIns="182880" rIns="182880" anchor="ctr"/>
          <a:lstStyle>
            <a:lvl1pPr marL="0" indent="0" algn="ctr">
              <a:lnSpc>
                <a:spcPct val="88000"/>
              </a:lnSpc>
              <a:spcBef>
                <a:spcPts val="0"/>
              </a:spcBef>
              <a:buNone/>
              <a:defRPr lang="en-US" sz="2000" kern="1200" spc="-70" baseline="0" dirty="0" smtClean="0">
                <a:solidFill>
                  <a:schemeClr val="lt1"/>
                </a:solidFill>
                <a:latin typeface="Salesforce Sans"/>
                <a:ea typeface="+mn-ea"/>
                <a:cs typeface="+mn-cs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Text Placeholder 4"/>
          <p:cNvSpPr>
            <a:spLocks noGrp="1"/>
          </p:cNvSpPr>
          <p:nvPr>
            <p:ph type="body" sz="quarter" idx="26"/>
          </p:nvPr>
        </p:nvSpPr>
        <p:spPr>
          <a:xfrm>
            <a:off x="4220789" y="1600201"/>
            <a:ext cx="3731833" cy="681293"/>
          </a:xfrm>
          <a:solidFill>
            <a:schemeClr val="accent1"/>
          </a:solidFill>
        </p:spPr>
        <p:txBody>
          <a:bodyPr lIns="182880" rIns="182880" anchor="ctr"/>
          <a:lstStyle>
            <a:lvl1pPr marL="0" indent="0" algn="ctr">
              <a:lnSpc>
                <a:spcPct val="88000"/>
              </a:lnSpc>
              <a:spcBef>
                <a:spcPts val="0"/>
              </a:spcBef>
              <a:buNone/>
              <a:defRPr lang="en-US" sz="2000" kern="1200" spc="-70" baseline="0" dirty="0" smtClean="0">
                <a:solidFill>
                  <a:schemeClr val="lt1"/>
                </a:solidFill>
                <a:latin typeface="Salesforce Sans"/>
                <a:ea typeface="+mn-ea"/>
                <a:cs typeface="+mn-cs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8" name="Text Placeholder 4"/>
          <p:cNvSpPr>
            <a:spLocks noGrp="1"/>
          </p:cNvSpPr>
          <p:nvPr>
            <p:ph type="body" sz="quarter" idx="27"/>
          </p:nvPr>
        </p:nvSpPr>
        <p:spPr>
          <a:xfrm>
            <a:off x="8104050" y="1600201"/>
            <a:ext cx="3749811" cy="681293"/>
          </a:xfrm>
          <a:solidFill>
            <a:schemeClr val="accent1"/>
          </a:solidFill>
        </p:spPr>
        <p:txBody>
          <a:bodyPr lIns="182880" rIns="182880" anchor="ctr"/>
          <a:lstStyle>
            <a:lvl1pPr marL="0" indent="0" algn="ctr">
              <a:lnSpc>
                <a:spcPct val="88000"/>
              </a:lnSpc>
              <a:spcBef>
                <a:spcPts val="0"/>
              </a:spcBef>
              <a:buNone/>
              <a:defRPr lang="en-US" sz="2000" kern="1200" spc="-70" baseline="0" dirty="0" smtClean="0">
                <a:solidFill>
                  <a:schemeClr val="lt1"/>
                </a:solidFill>
                <a:latin typeface="Salesforce Sans"/>
                <a:ea typeface="+mn-ea"/>
                <a:cs typeface="+mn-cs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28"/>
          </p:nvPr>
        </p:nvSpPr>
        <p:spPr>
          <a:xfrm>
            <a:off x="8080049" y="5660496"/>
            <a:ext cx="3770416" cy="225703"/>
          </a:xfrm>
        </p:spPr>
        <p:txBody>
          <a:bodyPr wrap="square" lIns="9144" rIns="9144">
            <a:spAutoFit/>
          </a:bodyPr>
          <a:lstStyle>
            <a:lvl1pPr marL="0" indent="0">
              <a:buClr>
                <a:schemeClr val="bg2"/>
              </a:buClr>
              <a:buSzPct val="80000"/>
              <a:buFont typeface="Wingdings" panose="05000000000000000000" pitchFamily="2" charset="2"/>
              <a:buNone/>
              <a:defRPr lang="en-US" sz="1600" kern="1200" spc="-30" baseline="0" dirty="0">
                <a:solidFill>
                  <a:srgbClr val="0079A8"/>
                </a:solidFill>
                <a:latin typeface="Salesforce Sans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6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0" name="Text Placeholder 29"/>
          <p:cNvSpPr>
            <a:spLocks noGrp="1"/>
          </p:cNvSpPr>
          <p:nvPr>
            <p:ph type="body" sz="quarter" idx="32"/>
          </p:nvPr>
        </p:nvSpPr>
        <p:spPr>
          <a:xfrm>
            <a:off x="338328" y="5660496"/>
            <a:ext cx="3730752" cy="225703"/>
          </a:xfrm>
        </p:spPr>
        <p:txBody>
          <a:bodyPr lIns="9144" rIns="9144">
            <a:spAutoFit/>
          </a:bodyPr>
          <a:lstStyle>
            <a:lvl1pPr marL="0" indent="0">
              <a:buNone/>
              <a:defRPr sz="1600">
                <a:solidFill>
                  <a:srgbClr val="0079A8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3" name="Text Placeholder 29"/>
          <p:cNvSpPr>
            <a:spLocks noGrp="1"/>
          </p:cNvSpPr>
          <p:nvPr>
            <p:ph type="body" sz="quarter" idx="33"/>
          </p:nvPr>
        </p:nvSpPr>
        <p:spPr>
          <a:xfrm>
            <a:off x="4221870" y="5660496"/>
            <a:ext cx="3730752" cy="225703"/>
          </a:xfrm>
        </p:spPr>
        <p:txBody>
          <a:bodyPr lIns="9144" rIns="9144">
            <a:spAutoFit/>
          </a:bodyPr>
          <a:lstStyle>
            <a:lvl1pPr marL="0" indent="0">
              <a:buNone/>
              <a:defRPr sz="1600">
                <a:solidFill>
                  <a:srgbClr val="0079A8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itle 2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27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338328" y="1021080"/>
            <a:ext cx="11484864" cy="338554"/>
          </a:xfrm>
        </p:spPr>
        <p:txBody>
          <a:bodyPr vert="horz" lIns="9144" tIns="0" rIns="0" bIns="0" rtlCol="0">
            <a:spAutoFit/>
          </a:bodyPr>
          <a:lstStyle>
            <a:lvl1pPr>
              <a:defRPr lang="en-US" sz="2400" spc="0" dirty="0" smtClean="0">
                <a:solidFill>
                  <a:schemeClr val="accent2"/>
                </a:solidFill>
              </a:defRPr>
            </a:lvl1pPr>
          </a:lstStyle>
          <a:p>
            <a:pPr lvl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197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lumn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icture Placeholder 61"/>
          <p:cNvSpPr>
            <a:spLocks noGrp="1"/>
          </p:cNvSpPr>
          <p:nvPr>
            <p:ph type="pic" sz="quarter" idx="17"/>
          </p:nvPr>
        </p:nvSpPr>
        <p:spPr>
          <a:xfrm>
            <a:off x="336549" y="1597025"/>
            <a:ext cx="3752871" cy="3980821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63" name="Picture Placeholder 61"/>
          <p:cNvSpPr>
            <a:spLocks noGrp="1"/>
          </p:cNvSpPr>
          <p:nvPr>
            <p:ph type="pic" sz="quarter" idx="18"/>
          </p:nvPr>
        </p:nvSpPr>
        <p:spPr>
          <a:xfrm>
            <a:off x="4229382" y="1597025"/>
            <a:ext cx="3725862" cy="3980821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64" name="Picture Placeholder 61"/>
          <p:cNvSpPr>
            <a:spLocks noGrp="1"/>
          </p:cNvSpPr>
          <p:nvPr>
            <p:ph type="pic" sz="quarter" idx="19"/>
          </p:nvPr>
        </p:nvSpPr>
        <p:spPr>
          <a:xfrm>
            <a:off x="8101820" y="1597025"/>
            <a:ext cx="3746255" cy="3980821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cxnSp>
        <p:nvCxnSpPr>
          <p:cNvPr id="65" name="Straight Connector 64"/>
          <p:cNvCxnSpPr/>
          <p:nvPr userDrawn="1"/>
        </p:nvCxnSpPr>
        <p:spPr>
          <a:xfrm>
            <a:off x="333565" y="5702300"/>
            <a:ext cx="3749040" cy="0"/>
          </a:xfrm>
          <a:prstGeom prst="line">
            <a:avLst/>
          </a:prstGeom>
          <a:ln w="12700"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 Placeholder 3"/>
          <p:cNvSpPr>
            <a:spLocks noGrp="1"/>
          </p:cNvSpPr>
          <p:nvPr>
            <p:ph type="body" sz="quarter" idx="28"/>
          </p:nvPr>
        </p:nvSpPr>
        <p:spPr>
          <a:xfrm>
            <a:off x="337217" y="5786195"/>
            <a:ext cx="3749040" cy="502850"/>
          </a:xfrm>
        </p:spPr>
        <p:txBody>
          <a:bodyPr/>
          <a:lstStyle>
            <a:lvl1pPr>
              <a:buNone/>
              <a:defRPr sz="1400" spc="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67" name="Straight Connector 66"/>
          <p:cNvCxnSpPr/>
          <p:nvPr userDrawn="1"/>
        </p:nvCxnSpPr>
        <p:spPr>
          <a:xfrm>
            <a:off x="4229382" y="5702300"/>
            <a:ext cx="3732576" cy="0"/>
          </a:xfrm>
          <a:prstGeom prst="line">
            <a:avLst/>
          </a:prstGeom>
          <a:ln w="12700"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 Placeholder 3"/>
          <p:cNvSpPr>
            <a:spLocks noGrp="1"/>
          </p:cNvSpPr>
          <p:nvPr>
            <p:ph type="body" sz="quarter" idx="29"/>
          </p:nvPr>
        </p:nvSpPr>
        <p:spPr>
          <a:xfrm>
            <a:off x="4218268" y="5786195"/>
            <a:ext cx="3749040" cy="502850"/>
          </a:xfrm>
        </p:spPr>
        <p:txBody>
          <a:bodyPr/>
          <a:lstStyle>
            <a:lvl1pPr>
              <a:buNone/>
              <a:defRPr sz="1400" spc="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69" name="Straight Connector 68"/>
          <p:cNvCxnSpPr/>
          <p:nvPr userDrawn="1"/>
        </p:nvCxnSpPr>
        <p:spPr>
          <a:xfrm>
            <a:off x="8101820" y="5702300"/>
            <a:ext cx="3749040" cy="0"/>
          </a:xfrm>
          <a:prstGeom prst="line">
            <a:avLst/>
          </a:prstGeom>
          <a:ln w="12700"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 Placeholder 3"/>
          <p:cNvSpPr>
            <a:spLocks noGrp="1"/>
          </p:cNvSpPr>
          <p:nvPr>
            <p:ph type="body" sz="quarter" idx="30"/>
          </p:nvPr>
        </p:nvSpPr>
        <p:spPr>
          <a:xfrm>
            <a:off x="8112687" y="5786195"/>
            <a:ext cx="3749040" cy="502850"/>
          </a:xfrm>
        </p:spPr>
        <p:txBody>
          <a:bodyPr/>
          <a:lstStyle>
            <a:lvl1pPr>
              <a:buNone/>
              <a:defRPr sz="1400" spc="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338328" y="1021080"/>
            <a:ext cx="11484864" cy="338554"/>
          </a:xfrm>
        </p:spPr>
        <p:txBody>
          <a:bodyPr vert="horz" lIns="9144" tIns="0" rIns="0" bIns="0" rtlCol="0">
            <a:spAutoFit/>
          </a:bodyPr>
          <a:lstStyle>
            <a:lvl1pPr>
              <a:defRPr lang="en-US" sz="2400" spc="0" dirty="0" smtClean="0">
                <a:solidFill>
                  <a:schemeClr val="accent2"/>
                </a:solidFill>
              </a:defRPr>
            </a:lvl1pPr>
          </a:lstStyle>
          <a:p>
            <a:pPr lvl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pc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941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column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>
          <a:xfrm>
            <a:off x="6207877" y="381000"/>
            <a:ext cx="2923757" cy="355600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 smtClean="0">
              <a:latin typeface="Salesforce Sans"/>
              <a:cs typeface="VAG Rounded Std Light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22" name="Picture Placeholder 4"/>
          <p:cNvSpPr>
            <a:spLocks noGrp="1"/>
          </p:cNvSpPr>
          <p:nvPr>
            <p:ph type="pic" sz="quarter" idx="24"/>
          </p:nvPr>
        </p:nvSpPr>
        <p:spPr>
          <a:xfrm>
            <a:off x="332623" y="1703211"/>
            <a:ext cx="2727179" cy="3908085"/>
          </a:xfrm>
        </p:spPr>
        <p:txBody>
          <a:bodyPr anchor="ctr"/>
          <a:lstStyle>
            <a:lvl1pPr marL="0" indent="0" algn="ctr">
              <a:buNone/>
              <a:defRPr sz="1800">
                <a:solidFill>
                  <a:schemeClr val="accent2"/>
                </a:solidFill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3" name="Picture Placeholder 4"/>
          <p:cNvSpPr>
            <a:spLocks noGrp="1"/>
          </p:cNvSpPr>
          <p:nvPr>
            <p:ph type="pic" sz="quarter" idx="25"/>
          </p:nvPr>
        </p:nvSpPr>
        <p:spPr>
          <a:xfrm>
            <a:off x="3257205" y="1703211"/>
            <a:ext cx="2727179" cy="3908085"/>
          </a:xfrm>
        </p:spPr>
        <p:txBody>
          <a:bodyPr anchor="ctr"/>
          <a:lstStyle>
            <a:lvl1pPr marL="0" indent="0" algn="ctr">
              <a:buNone/>
              <a:defRPr sz="1800">
                <a:solidFill>
                  <a:schemeClr val="accent2"/>
                </a:solidFill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24" name="Picture Placeholder 4"/>
          <p:cNvSpPr>
            <a:spLocks noGrp="1"/>
          </p:cNvSpPr>
          <p:nvPr>
            <p:ph type="pic" sz="quarter" idx="26"/>
          </p:nvPr>
        </p:nvSpPr>
        <p:spPr>
          <a:xfrm>
            <a:off x="6181787" y="1703211"/>
            <a:ext cx="2727179" cy="3908085"/>
          </a:xfrm>
        </p:spPr>
        <p:txBody>
          <a:bodyPr anchor="ctr"/>
          <a:lstStyle>
            <a:lvl1pPr marL="0" indent="0" algn="ctr">
              <a:buNone/>
              <a:defRPr sz="1800">
                <a:solidFill>
                  <a:schemeClr val="accent2"/>
                </a:solidFill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37" name="Picture Placeholder 4"/>
          <p:cNvSpPr>
            <a:spLocks noGrp="1"/>
          </p:cNvSpPr>
          <p:nvPr>
            <p:ph type="pic" sz="quarter" idx="27"/>
          </p:nvPr>
        </p:nvSpPr>
        <p:spPr>
          <a:xfrm>
            <a:off x="9106369" y="1703211"/>
            <a:ext cx="2727179" cy="3908085"/>
          </a:xfrm>
        </p:spPr>
        <p:txBody>
          <a:bodyPr anchor="ctr"/>
          <a:lstStyle>
            <a:lvl1pPr marL="0" indent="0" algn="ctr">
              <a:buNone/>
              <a:defRPr sz="1800">
                <a:solidFill>
                  <a:schemeClr val="accent2"/>
                </a:solidFill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338328" y="5702300"/>
            <a:ext cx="2715768" cy="0"/>
          </a:xfrm>
          <a:prstGeom prst="line">
            <a:avLst/>
          </a:prstGeom>
          <a:ln w="12700"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 userDrawn="1"/>
        </p:nvCxnSpPr>
        <p:spPr>
          <a:xfrm>
            <a:off x="3264407" y="5702300"/>
            <a:ext cx="2715768" cy="0"/>
          </a:xfrm>
          <a:prstGeom prst="line">
            <a:avLst/>
          </a:prstGeom>
          <a:ln w="12700"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 userDrawn="1"/>
        </p:nvCxnSpPr>
        <p:spPr>
          <a:xfrm>
            <a:off x="6187492" y="5702300"/>
            <a:ext cx="2715768" cy="0"/>
          </a:xfrm>
          <a:prstGeom prst="line">
            <a:avLst/>
          </a:prstGeom>
          <a:ln w="12700"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 userDrawn="1"/>
        </p:nvCxnSpPr>
        <p:spPr>
          <a:xfrm>
            <a:off x="9113258" y="5702300"/>
            <a:ext cx="2715768" cy="0"/>
          </a:xfrm>
          <a:prstGeom prst="line">
            <a:avLst/>
          </a:prstGeom>
          <a:ln w="12700"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/>
          <p:cNvSpPr>
            <a:spLocks noGrp="1"/>
          </p:cNvSpPr>
          <p:nvPr>
            <p:ph type="body" sz="quarter" idx="28"/>
          </p:nvPr>
        </p:nvSpPr>
        <p:spPr>
          <a:xfrm>
            <a:off x="333375" y="5786195"/>
            <a:ext cx="2720975" cy="502850"/>
          </a:xfrm>
        </p:spPr>
        <p:txBody>
          <a:bodyPr/>
          <a:lstStyle>
            <a:lvl1pPr>
              <a:buNone/>
              <a:defRPr sz="14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7" name="Text Placeholder 3"/>
          <p:cNvSpPr>
            <a:spLocks noGrp="1"/>
          </p:cNvSpPr>
          <p:nvPr>
            <p:ph type="body" sz="quarter" idx="29"/>
          </p:nvPr>
        </p:nvSpPr>
        <p:spPr>
          <a:xfrm>
            <a:off x="3264408" y="5786195"/>
            <a:ext cx="2720975" cy="502850"/>
          </a:xfrm>
        </p:spPr>
        <p:txBody>
          <a:bodyPr/>
          <a:lstStyle>
            <a:lvl1pPr>
              <a:buNone/>
              <a:defRPr sz="14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8" name="Text Placeholder 3"/>
          <p:cNvSpPr>
            <a:spLocks noGrp="1"/>
          </p:cNvSpPr>
          <p:nvPr>
            <p:ph type="body" sz="quarter" idx="30"/>
          </p:nvPr>
        </p:nvSpPr>
        <p:spPr>
          <a:xfrm>
            <a:off x="6190488" y="5786195"/>
            <a:ext cx="2720975" cy="502850"/>
          </a:xfrm>
        </p:spPr>
        <p:txBody>
          <a:bodyPr/>
          <a:lstStyle>
            <a:lvl1pPr>
              <a:buNone/>
              <a:defRPr sz="14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9" name="Text Placeholder 3"/>
          <p:cNvSpPr>
            <a:spLocks noGrp="1"/>
          </p:cNvSpPr>
          <p:nvPr>
            <p:ph type="body" sz="quarter" idx="31"/>
          </p:nvPr>
        </p:nvSpPr>
        <p:spPr>
          <a:xfrm>
            <a:off x="9113258" y="5786195"/>
            <a:ext cx="2720975" cy="502850"/>
          </a:xfrm>
        </p:spPr>
        <p:txBody>
          <a:bodyPr/>
          <a:lstStyle>
            <a:lvl1pPr>
              <a:buNone/>
              <a:defRPr sz="14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9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338328" y="1021080"/>
            <a:ext cx="11484864" cy="338554"/>
          </a:xfrm>
        </p:spPr>
        <p:txBody>
          <a:bodyPr vert="horz" lIns="9144" tIns="0" rIns="0" bIns="0" rtlCol="0">
            <a:spAutoFit/>
          </a:bodyPr>
          <a:lstStyle>
            <a:lvl1pPr>
              <a:defRPr lang="en-US" sz="2400" spc="0" dirty="0" smtClean="0">
                <a:solidFill>
                  <a:schemeClr val="accent2"/>
                </a:solidFill>
              </a:defRPr>
            </a:lvl1pPr>
          </a:lstStyle>
          <a:p>
            <a:pPr lvl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945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column mul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>
          <a:xfrm>
            <a:off x="6207877" y="381000"/>
            <a:ext cx="2923757" cy="355600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 smtClean="0">
              <a:latin typeface="Salesforce Sans"/>
              <a:cs typeface="VAG Rounded Std Light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38328" y="3526970"/>
            <a:ext cx="2715768" cy="2700093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1"/>
          </p:nvPr>
        </p:nvSpPr>
        <p:spPr>
          <a:xfrm>
            <a:off x="3272035" y="3526970"/>
            <a:ext cx="2715768" cy="2700093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>
          <a:xfrm>
            <a:off x="6205742" y="3526970"/>
            <a:ext cx="2715768" cy="2700093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3"/>
          </p:nvPr>
        </p:nvSpPr>
        <p:spPr>
          <a:xfrm>
            <a:off x="9139449" y="3526970"/>
            <a:ext cx="2715768" cy="2700093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22" name="Picture Placeholder 4"/>
          <p:cNvSpPr>
            <a:spLocks noGrp="1"/>
          </p:cNvSpPr>
          <p:nvPr>
            <p:ph type="pic" sz="quarter" idx="24"/>
          </p:nvPr>
        </p:nvSpPr>
        <p:spPr>
          <a:xfrm>
            <a:off x="344424" y="1703212"/>
            <a:ext cx="2703576" cy="1695238"/>
          </a:xfrm>
        </p:spPr>
        <p:txBody>
          <a:bodyPr anchor="ctr"/>
          <a:lstStyle>
            <a:lvl1pPr marL="0" indent="0" algn="ctr">
              <a:buNone/>
              <a:defRPr sz="1800">
                <a:solidFill>
                  <a:schemeClr val="accent2"/>
                </a:solidFill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3" name="Picture Placeholder 4"/>
          <p:cNvSpPr>
            <a:spLocks noGrp="1"/>
          </p:cNvSpPr>
          <p:nvPr>
            <p:ph type="pic" sz="quarter" idx="25"/>
          </p:nvPr>
        </p:nvSpPr>
        <p:spPr>
          <a:xfrm>
            <a:off x="3266831" y="1703212"/>
            <a:ext cx="2723180" cy="1695238"/>
          </a:xfrm>
        </p:spPr>
        <p:txBody>
          <a:bodyPr anchor="ctr"/>
          <a:lstStyle>
            <a:lvl1pPr marL="0" indent="0" algn="ctr">
              <a:buNone/>
              <a:defRPr sz="1800">
                <a:solidFill>
                  <a:schemeClr val="accent2"/>
                </a:solidFill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4" name="Picture Placeholder 4"/>
          <p:cNvSpPr>
            <a:spLocks noGrp="1"/>
          </p:cNvSpPr>
          <p:nvPr>
            <p:ph type="pic" sz="quarter" idx="26"/>
          </p:nvPr>
        </p:nvSpPr>
        <p:spPr>
          <a:xfrm>
            <a:off x="6205415" y="1703212"/>
            <a:ext cx="2705660" cy="1695238"/>
          </a:xfrm>
        </p:spPr>
        <p:txBody>
          <a:bodyPr anchor="ctr"/>
          <a:lstStyle>
            <a:lvl1pPr marL="0" indent="0" algn="ctr">
              <a:buNone/>
              <a:defRPr sz="1800">
                <a:solidFill>
                  <a:schemeClr val="accent2"/>
                </a:solidFill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37" name="Picture Placeholder 4"/>
          <p:cNvSpPr>
            <a:spLocks noGrp="1"/>
          </p:cNvSpPr>
          <p:nvPr>
            <p:ph type="pic" sz="quarter" idx="27"/>
          </p:nvPr>
        </p:nvSpPr>
        <p:spPr>
          <a:xfrm>
            <a:off x="9126479" y="1703212"/>
            <a:ext cx="2724209" cy="1695238"/>
          </a:xfrm>
        </p:spPr>
        <p:txBody>
          <a:bodyPr anchor="ctr"/>
          <a:lstStyle>
            <a:lvl1pPr marL="0" indent="0" algn="ctr">
              <a:buNone/>
              <a:defRPr sz="1800">
                <a:solidFill>
                  <a:schemeClr val="accent2"/>
                </a:solidFill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338328" y="3459480"/>
            <a:ext cx="2715768" cy="0"/>
          </a:xfrm>
          <a:prstGeom prst="line">
            <a:avLst/>
          </a:prstGeom>
          <a:ln w="12700"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 userDrawn="1"/>
        </p:nvCxnSpPr>
        <p:spPr>
          <a:xfrm>
            <a:off x="3264407" y="3459480"/>
            <a:ext cx="2715768" cy="0"/>
          </a:xfrm>
          <a:prstGeom prst="line">
            <a:avLst/>
          </a:prstGeom>
          <a:ln w="12700"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 userDrawn="1"/>
        </p:nvCxnSpPr>
        <p:spPr>
          <a:xfrm>
            <a:off x="6195307" y="3459480"/>
            <a:ext cx="2715768" cy="0"/>
          </a:xfrm>
          <a:prstGeom prst="line">
            <a:avLst/>
          </a:prstGeom>
          <a:ln w="12700"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 userDrawn="1"/>
        </p:nvCxnSpPr>
        <p:spPr>
          <a:xfrm>
            <a:off x="9136140" y="3459480"/>
            <a:ext cx="2715768" cy="0"/>
          </a:xfrm>
          <a:prstGeom prst="line">
            <a:avLst/>
          </a:prstGeom>
          <a:ln w="12700"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338328" y="1021080"/>
            <a:ext cx="11484864" cy="338554"/>
          </a:xfrm>
        </p:spPr>
        <p:txBody>
          <a:bodyPr vert="horz" lIns="9144" tIns="0" rIns="0" bIns="0" rtlCol="0">
            <a:spAutoFit/>
          </a:bodyPr>
          <a:lstStyle>
            <a:lvl1pPr>
              <a:defRPr lang="en-US" sz="2400" spc="0" dirty="0" smtClean="0">
                <a:solidFill>
                  <a:schemeClr val="accent2"/>
                </a:solidFill>
              </a:defRPr>
            </a:lvl1pPr>
          </a:lstStyle>
          <a:p>
            <a:pPr lvl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711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plit_4-colum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29" hasCustomPrompt="1"/>
          </p:nvPr>
        </p:nvSpPr>
        <p:spPr>
          <a:xfrm>
            <a:off x="338328" y="1695450"/>
            <a:ext cx="2714625" cy="266700"/>
          </a:xfrm>
          <a:blipFill>
            <a:blip r:embed="rId2"/>
            <a:srcRect/>
            <a:stretch>
              <a:fillRect l="-4393" t="-7550" r="-4146" b="-988"/>
            </a:stretch>
          </a:blipFill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 smtClean="0"/>
              <a:t>  </a:t>
            </a:r>
            <a:endParaRPr lang="en-US" dirty="0"/>
          </a:p>
        </p:txBody>
      </p:sp>
      <p:sp>
        <p:nvSpPr>
          <p:cNvPr id="174" name="Text Placeholder 6"/>
          <p:cNvSpPr>
            <a:spLocks noGrp="1"/>
          </p:cNvSpPr>
          <p:nvPr>
            <p:ph type="body" sz="quarter" idx="30" hasCustomPrompt="1"/>
          </p:nvPr>
        </p:nvSpPr>
        <p:spPr>
          <a:xfrm>
            <a:off x="9142413" y="1695450"/>
            <a:ext cx="2714625" cy="266700"/>
          </a:xfrm>
          <a:blipFill>
            <a:blip r:embed="rId2"/>
            <a:srcRect/>
            <a:stretch>
              <a:fillRect l="-4393" t="-7550" r="-4146" b="-988"/>
            </a:stretch>
          </a:blipFill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75" name="Text Placeholder 6"/>
          <p:cNvSpPr>
            <a:spLocks noGrp="1"/>
          </p:cNvSpPr>
          <p:nvPr>
            <p:ph type="body" sz="quarter" idx="31" hasCustomPrompt="1"/>
          </p:nvPr>
        </p:nvSpPr>
        <p:spPr>
          <a:xfrm>
            <a:off x="6207718" y="1695450"/>
            <a:ext cx="2714625" cy="266700"/>
          </a:xfrm>
          <a:blipFill>
            <a:blip r:embed="rId2"/>
            <a:srcRect/>
            <a:stretch>
              <a:fillRect l="-4393" t="-7550" r="-4146" b="-988"/>
            </a:stretch>
          </a:blipFill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 smtClean="0"/>
              <a:t>  </a:t>
            </a:r>
            <a:endParaRPr lang="en-US" dirty="0"/>
          </a:p>
        </p:txBody>
      </p:sp>
      <p:sp>
        <p:nvSpPr>
          <p:cNvPr id="176" name="Text Placeholder 6"/>
          <p:cNvSpPr>
            <a:spLocks noGrp="1"/>
          </p:cNvSpPr>
          <p:nvPr>
            <p:ph type="body" sz="quarter" idx="32" hasCustomPrompt="1"/>
          </p:nvPr>
        </p:nvSpPr>
        <p:spPr>
          <a:xfrm>
            <a:off x="3273023" y="1695450"/>
            <a:ext cx="2714625" cy="266700"/>
          </a:xfrm>
          <a:blipFill>
            <a:blip r:embed="rId2"/>
            <a:srcRect/>
            <a:stretch>
              <a:fillRect l="-4393" t="-7550" r="-4146" b="-988"/>
            </a:stretch>
          </a:blipFill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 smtClean="0"/>
              <a:t>  </a:t>
            </a:r>
            <a:endParaRPr lang="en-US" dirty="0"/>
          </a:p>
        </p:txBody>
      </p:sp>
      <p:sp>
        <p:nvSpPr>
          <p:cNvPr id="50" name="Rectangle 1"/>
          <p:cNvSpPr/>
          <p:nvPr userDrawn="1"/>
        </p:nvSpPr>
        <p:spPr>
          <a:xfrm>
            <a:off x="-1" y="3810000"/>
            <a:ext cx="12188952" cy="3048000"/>
          </a:xfrm>
          <a:custGeom>
            <a:avLst/>
            <a:gdLst/>
            <a:ahLst/>
            <a:cxnLst/>
            <a:rect l="l" t="t" r="r" b="b"/>
            <a:pathLst>
              <a:path w="8653190" h="3784541">
                <a:moveTo>
                  <a:pt x="0" y="0"/>
                </a:moveTo>
                <a:lnTo>
                  <a:pt x="8653189" y="0"/>
                </a:lnTo>
                <a:lnTo>
                  <a:pt x="8653189" y="0"/>
                </a:lnTo>
                <a:lnTo>
                  <a:pt x="8653190" y="0"/>
                </a:lnTo>
                <a:lnTo>
                  <a:pt x="8653189" y="5"/>
                </a:lnTo>
                <a:lnTo>
                  <a:pt x="8653189" y="3784541"/>
                </a:lnTo>
                <a:lnTo>
                  <a:pt x="7872319" y="3784541"/>
                </a:lnTo>
                <a:lnTo>
                  <a:pt x="3461283" y="3784541"/>
                </a:lnTo>
                <a:lnTo>
                  <a:pt x="2665951" y="3784541"/>
                </a:lnTo>
                <a:lnTo>
                  <a:pt x="1149097" y="3784541"/>
                </a:lnTo>
                <a:lnTo>
                  <a:pt x="0" y="378454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alesforce Sans"/>
            </a:endParaRPr>
          </a:p>
        </p:txBody>
      </p:sp>
      <p:sp>
        <p:nvSpPr>
          <p:cNvPr id="51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338328" y="1098341"/>
            <a:ext cx="2715768" cy="656217"/>
          </a:xfrm>
        </p:spPr>
        <p:txBody>
          <a:bodyPr lIns="0" tIns="0" rIns="0" bIns="0" anchor="b">
            <a:noAutofit/>
          </a:bodyPr>
          <a:lstStyle>
            <a:lvl1pPr marL="0" indent="0" algn="ctr">
              <a:buClr>
                <a:schemeClr val="bg1"/>
              </a:buClr>
              <a:buNone/>
              <a:defRPr lang="en-US" sz="1800" b="1" kern="1200" spc="0" dirty="0">
                <a:solidFill>
                  <a:schemeClr val="bg1"/>
                </a:solidFill>
                <a:latin typeface="Salesforce Sans"/>
                <a:ea typeface="+mn-ea"/>
                <a:cs typeface="+mn-cs"/>
              </a:defRPr>
            </a:lvl1pPr>
            <a:lvl2pPr>
              <a:buClr>
                <a:schemeClr val="bg1"/>
              </a:buClr>
              <a:defRPr sz="20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8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6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6" name="Text Placeholder 17"/>
          <p:cNvSpPr>
            <a:spLocks noGrp="1"/>
          </p:cNvSpPr>
          <p:nvPr>
            <p:ph type="body" sz="quarter" idx="18"/>
          </p:nvPr>
        </p:nvSpPr>
        <p:spPr>
          <a:xfrm>
            <a:off x="3270537" y="3969097"/>
            <a:ext cx="2715768" cy="2221992"/>
          </a:xfrm>
        </p:spPr>
        <p:txBody>
          <a:bodyPr vert="horz" lIns="9144" tIns="0" rIns="0" bIns="0" rtlCol="0">
            <a:noAutofit/>
          </a:bodyPr>
          <a:lstStyle>
            <a:lvl1pPr>
              <a:defRPr lang="en-US" sz="1800" spc="0" dirty="0" smtClean="0"/>
            </a:lvl1pPr>
            <a:lvl2pPr>
              <a:defRPr lang="en-US" sz="1600" spc="0" dirty="0" smtClean="0"/>
            </a:lvl2pPr>
            <a:lvl3pPr>
              <a:defRPr lang="en-US" sz="1400" spc="0" dirty="0" smtClean="0">
                <a:solidFill>
                  <a:srgbClr val="0079A8"/>
                </a:solidFill>
              </a:defRPr>
            </a:lvl3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57" name="Text Placeholder 17"/>
          <p:cNvSpPr>
            <a:spLocks noGrp="1"/>
          </p:cNvSpPr>
          <p:nvPr>
            <p:ph type="body" sz="quarter" idx="19"/>
          </p:nvPr>
        </p:nvSpPr>
        <p:spPr>
          <a:xfrm>
            <a:off x="6202746" y="3968750"/>
            <a:ext cx="2715768" cy="2221992"/>
          </a:xfrm>
        </p:spPr>
        <p:txBody>
          <a:bodyPr vert="horz" lIns="9144" tIns="0" rIns="0" bIns="0" rtlCol="0">
            <a:noAutofit/>
          </a:bodyPr>
          <a:lstStyle>
            <a:lvl1pPr>
              <a:defRPr lang="en-US" sz="1800" spc="0" dirty="0" smtClean="0"/>
            </a:lvl1pPr>
            <a:lvl2pPr>
              <a:defRPr lang="en-US" sz="1600" spc="0" dirty="0" smtClean="0"/>
            </a:lvl2pPr>
            <a:lvl3pPr>
              <a:defRPr lang="en-US" sz="1400" spc="0" dirty="0" smtClean="0">
                <a:solidFill>
                  <a:srgbClr val="0079A8"/>
                </a:solidFill>
              </a:defRPr>
            </a:lvl3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58" name="Text Placeholder 17"/>
          <p:cNvSpPr>
            <a:spLocks noGrp="1"/>
          </p:cNvSpPr>
          <p:nvPr>
            <p:ph type="body" sz="quarter" idx="20"/>
          </p:nvPr>
        </p:nvSpPr>
        <p:spPr>
          <a:xfrm>
            <a:off x="9134956" y="3974592"/>
            <a:ext cx="2715768" cy="2221992"/>
          </a:xfrm>
        </p:spPr>
        <p:txBody>
          <a:bodyPr vert="horz" lIns="9144" tIns="0" rIns="0" bIns="0" rtlCol="0">
            <a:noAutofit/>
          </a:bodyPr>
          <a:lstStyle>
            <a:lvl1pPr>
              <a:defRPr lang="en-US" sz="1800" spc="0" dirty="0" smtClean="0"/>
            </a:lvl1pPr>
            <a:lvl2pPr>
              <a:defRPr lang="en-US" sz="1600" spc="0" dirty="0" smtClean="0"/>
            </a:lvl2pPr>
            <a:lvl3pPr>
              <a:defRPr lang="en-US" sz="1400" spc="0" dirty="0" smtClean="0">
                <a:solidFill>
                  <a:srgbClr val="0079A8"/>
                </a:solidFill>
              </a:defRPr>
            </a:lvl3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59" name="Text Placeholder 17"/>
          <p:cNvSpPr>
            <a:spLocks noGrp="1"/>
          </p:cNvSpPr>
          <p:nvPr>
            <p:ph type="body" sz="quarter" idx="21"/>
          </p:nvPr>
        </p:nvSpPr>
        <p:spPr>
          <a:xfrm>
            <a:off x="3270537" y="1098341"/>
            <a:ext cx="2715768" cy="656217"/>
          </a:xfrm>
        </p:spPr>
        <p:txBody>
          <a:bodyPr lIns="0" tIns="0" rIns="0" bIns="0" anchor="b">
            <a:noAutofit/>
          </a:bodyPr>
          <a:lstStyle>
            <a:lvl1pPr marL="0" indent="0" algn="ctr">
              <a:buClr>
                <a:schemeClr val="bg1"/>
              </a:buClr>
              <a:buNone/>
              <a:defRPr lang="en-US" sz="1800" b="1" kern="1200" spc="0" dirty="0">
                <a:solidFill>
                  <a:schemeClr val="bg1"/>
                </a:solidFill>
                <a:latin typeface="Salesforce Sans"/>
                <a:ea typeface="+mn-ea"/>
                <a:cs typeface="+mn-cs"/>
              </a:defRPr>
            </a:lvl1pPr>
            <a:lvl2pPr>
              <a:buClr>
                <a:schemeClr val="bg1"/>
              </a:buClr>
              <a:defRPr sz="20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8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6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0" name="Text Placeholder 17"/>
          <p:cNvSpPr>
            <a:spLocks noGrp="1"/>
          </p:cNvSpPr>
          <p:nvPr>
            <p:ph type="body" sz="quarter" idx="22"/>
          </p:nvPr>
        </p:nvSpPr>
        <p:spPr>
          <a:xfrm>
            <a:off x="6202746" y="1098341"/>
            <a:ext cx="2715768" cy="656217"/>
          </a:xfrm>
        </p:spPr>
        <p:txBody>
          <a:bodyPr lIns="0" tIns="0" rIns="0" bIns="0" anchor="b">
            <a:noAutofit/>
          </a:bodyPr>
          <a:lstStyle>
            <a:lvl1pPr marL="0" indent="0" algn="ctr">
              <a:buClr>
                <a:schemeClr val="bg1"/>
              </a:buClr>
              <a:buNone/>
              <a:defRPr lang="en-US" sz="1800" b="1" kern="1200" spc="0" dirty="0">
                <a:solidFill>
                  <a:schemeClr val="bg1"/>
                </a:solidFill>
                <a:latin typeface="Salesforce Sans"/>
                <a:ea typeface="+mn-ea"/>
                <a:cs typeface="+mn-cs"/>
              </a:defRPr>
            </a:lvl1pPr>
            <a:lvl2pPr>
              <a:buClr>
                <a:schemeClr val="bg1"/>
              </a:buClr>
              <a:defRPr sz="20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8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6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1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9134956" y="1098341"/>
            <a:ext cx="2715768" cy="656217"/>
          </a:xfrm>
        </p:spPr>
        <p:txBody>
          <a:bodyPr lIns="0" tIns="0" rIns="0" bIns="0" anchor="b">
            <a:noAutofit/>
          </a:bodyPr>
          <a:lstStyle>
            <a:lvl1pPr marL="0" indent="0" algn="ctr">
              <a:buClr>
                <a:schemeClr val="bg1"/>
              </a:buClr>
              <a:buNone/>
              <a:defRPr lang="en-US" sz="1800" b="1" kern="1200" spc="0" dirty="0">
                <a:solidFill>
                  <a:schemeClr val="bg1"/>
                </a:solidFill>
                <a:latin typeface="Salesforce Sans"/>
                <a:ea typeface="+mn-ea"/>
                <a:cs typeface="+mn-cs"/>
              </a:defRPr>
            </a:lvl1pPr>
            <a:lvl2pPr>
              <a:buClr>
                <a:schemeClr val="bg1"/>
              </a:buClr>
              <a:defRPr sz="20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8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6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2" name="Picture Placeholder 4"/>
          <p:cNvSpPr>
            <a:spLocks noGrp="1"/>
          </p:cNvSpPr>
          <p:nvPr>
            <p:ph type="pic" sz="quarter" idx="24"/>
          </p:nvPr>
        </p:nvSpPr>
        <p:spPr>
          <a:xfrm>
            <a:off x="338328" y="1962364"/>
            <a:ext cx="2715768" cy="1695238"/>
          </a:xfrm>
        </p:spPr>
        <p:txBody>
          <a:bodyPr anchor="ctr"/>
          <a:lstStyle>
            <a:lvl1pPr marL="0" indent="0" algn="ctr">
              <a:buNone/>
              <a:defRPr sz="1800" spc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63" name="Picture Placeholder 4"/>
          <p:cNvSpPr>
            <a:spLocks noGrp="1"/>
          </p:cNvSpPr>
          <p:nvPr>
            <p:ph type="pic" sz="quarter" idx="25"/>
          </p:nvPr>
        </p:nvSpPr>
        <p:spPr>
          <a:xfrm>
            <a:off x="3270537" y="1962364"/>
            <a:ext cx="2715768" cy="1695238"/>
          </a:xfrm>
        </p:spPr>
        <p:txBody>
          <a:bodyPr anchor="ctr"/>
          <a:lstStyle>
            <a:lvl1pPr marL="0" indent="0" algn="ctr">
              <a:buNone/>
              <a:defRPr sz="1800" spc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64" name="Picture Placeholder 4"/>
          <p:cNvSpPr>
            <a:spLocks noGrp="1"/>
          </p:cNvSpPr>
          <p:nvPr>
            <p:ph type="pic" sz="quarter" idx="26"/>
          </p:nvPr>
        </p:nvSpPr>
        <p:spPr>
          <a:xfrm>
            <a:off x="6202746" y="1962364"/>
            <a:ext cx="2715768" cy="1695238"/>
          </a:xfrm>
        </p:spPr>
        <p:txBody>
          <a:bodyPr anchor="ctr"/>
          <a:lstStyle>
            <a:lvl1pPr marL="0" indent="0" algn="ctr">
              <a:buNone/>
              <a:defRPr sz="1800" spc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65" name="Picture Placeholder 4"/>
          <p:cNvSpPr>
            <a:spLocks noGrp="1"/>
          </p:cNvSpPr>
          <p:nvPr>
            <p:ph type="pic" sz="quarter" idx="27"/>
          </p:nvPr>
        </p:nvSpPr>
        <p:spPr>
          <a:xfrm>
            <a:off x="9134956" y="1962364"/>
            <a:ext cx="2715768" cy="1695238"/>
          </a:xfrm>
        </p:spPr>
        <p:txBody>
          <a:bodyPr anchor="ctr"/>
          <a:lstStyle>
            <a:lvl1pPr marL="0" indent="0" algn="ctr">
              <a:buNone/>
              <a:defRPr sz="1800" spc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8"/>
          </p:nvPr>
        </p:nvSpPr>
        <p:spPr>
          <a:xfrm>
            <a:off x="338328" y="3968750"/>
            <a:ext cx="2715768" cy="2221992"/>
          </a:xfrm>
        </p:spPr>
        <p:txBody>
          <a:bodyPr lIns="9144"/>
          <a:lstStyle>
            <a:lvl1pPr>
              <a:defRPr sz="1800" spc="0"/>
            </a:lvl1pPr>
            <a:lvl2pPr>
              <a:defRPr sz="1600" spc="0"/>
            </a:lvl2pPr>
            <a:lvl3pPr marL="228600" indent="-6350">
              <a:buNone/>
              <a:defRPr sz="1400" spc="0" baseline="0">
                <a:solidFill>
                  <a:srgbClr val="0079A8"/>
                </a:solidFill>
              </a:defRPr>
            </a:lvl3pPr>
            <a:lvl4pPr marL="228600" indent="-1588">
              <a:buNone/>
              <a:defRPr lang="en-US" sz="1800" kern="1200" spc="-50" baseline="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16" name="Rectangle 15"/>
          <p:cNvSpPr/>
          <p:nvPr userDrawn="1"/>
        </p:nvSpPr>
        <p:spPr>
          <a:xfrm>
            <a:off x="6207877" y="381000"/>
            <a:ext cx="2923757" cy="355600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 smtClean="0">
              <a:latin typeface="Salesforce Sans"/>
              <a:cs typeface="VAG Rounded Std Light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pc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71" name="Rectangle 70"/>
          <p:cNvSpPr/>
          <p:nvPr userDrawn="1"/>
        </p:nvSpPr>
        <p:spPr>
          <a:xfrm flipH="1">
            <a:off x="-6415" y="5835650"/>
            <a:ext cx="12195240" cy="1022350"/>
          </a:xfrm>
          <a:prstGeom prst="rect">
            <a:avLst/>
          </a:prstGeom>
          <a:gradFill>
            <a:gsLst>
              <a:gs pos="100000">
                <a:srgbClr val="78CFF2"/>
              </a:gs>
              <a:gs pos="0">
                <a:srgbClr val="FDFEFF">
                  <a:alpha val="0"/>
                </a:srgbClr>
              </a:gs>
            </a:gsLst>
            <a:lin ang="5400000" scaled="1"/>
          </a:gra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latin typeface="Salesforce Sans"/>
              <a:cs typeface="VAG Rounded Std Light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7" name="Picture 36" descr="Salesforce Logo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9255" y="6264065"/>
            <a:ext cx="614087" cy="429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049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er_Hero_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7"/>
          <p:cNvSpPr>
            <a:spLocks noGrp="1"/>
          </p:cNvSpPr>
          <p:nvPr>
            <p:ph type="pic" sz="quarter" idx="17" hasCustomPrompt="1"/>
          </p:nvPr>
        </p:nvSpPr>
        <p:spPr>
          <a:xfrm>
            <a:off x="-7682" y="0"/>
            <a:ext cx="12204189" cy="3810000"/>
          </a:xfrm>
          <a:solidFill>
            <a:schemeClr val="bg1">
              <a:lumMod val="75000"/>
            </a:schemeClr>
          </a:solidFill>
        </p:spPr>
        <p:txBody>
          <a:bodyPr anchor="ctr"/>
          <a:lstStyle>
            <a:lvl1pPr marL="0" indent="0" algn="ctr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add photo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38328" y="3655260"/>
            <a:ext cx="11517122" cy="854253"/>
          </a:xfrm>
        </p:spPr>
        <p:txBody>
          <a:bodyPr lIns="9144" tIns="0" rIns="0" bIns="0" anchor="b">
            <a:noAutofit/>
          </a:bodyPr>
          <a:lstStyle>
            <a:lvl1pPr algn="l">
              <a:lnSpc>
                <a:spcPct val="80000"/>
              </a:lnSpc>
              <a:defRPr sz="3200" b="0" spc="0" baseline="0"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Customer Hero slide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6124530" y="2261969"/>
            <a:ext cx="6071978" cy="1015663"/>
          </a:xfrm>
          <a:solidFill>
            <a:schemeClr val="accent1">
              <a:alpha val="86000"/>
            </a:schemeClr>
          </a:solidFill>
        </p:spPr>
        <p:txBody>
          <a:bodyPr wrap="square" lIns="182880" tIns="365760" rIns="365760" bIns="365760" anchor="b">
            <a:spAutoFit/>
          </a:bodyPr>
          <a:lstStyle>
            <a:lvl1pPr marL="111125" indent="-111125">
              <a:lnSpc>
                <a:spcPct val="100000"/>
              </a:lnSpc>
              <a:spcBef>
                <a:spcPts val="0"/>
              </a:spcBef>
              <a:buNone/>
              <a:defRPr sz="1800" b="1" spc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“Quote placed here (two line max)”</a:t>
            </a:r>
            <a:endParaRPr lang="en-US" dirty="0"/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6409137" y="2969089"/>
            <a:ext cx="5433838" cy="249231"/>
          </a:xfrm>
        </p:spPr>
        <p:txBody>
          <a:bodyPr lIns="9144" tIns="0" rIns="0" bIns="0" anchor="b">
            <a:noAutofit/>
          </a:bodyPr>
          <a:lstStyle>
            <a:lvl1pPr marL="0" indent="0">
              <a:buNone/>
              <a:defRPr sz="1400" b="0" spc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Author/subtext here</a:t>
            </a:r>
            <a:endParaRPr lang="en-US" dirty="0"/>
          </a:p>
        </p:txBody>
      </p:sp>
      <p:sp>
        <p:nvSpPr>
          <p:cNvPr id="75" name="Text Placeholder 28"/>
          <p:cNvSpPr>
            <a:spLocks noGrp="1"/>
          </p:cNvSpPr>
          <p:nvPr>
            <p:ph type="body" sz="quarter" idx="20"/>
          </p:nvPr>
        </p:nvSpPr>
        <p:spPr>
          <a:xfrm>
            <a:off x="338328" y="4719145"/>
            <a:ext cx="11599524" cy="1472738"/>
          </a:xfrm>
          <a:extLst/>
        </p:spPr>
        <p:txBody>
          <a:bodyPr vert="horz" lIns="9144" tIns="0" rIns="0" bIns="0" rtlCol="0">
            <a:noAutofit/>
          </a:bodyPr>
          <a:lstStyle>
            <a:lvl1pPr>
              <a:spcBef>
                <a:spcPts val="800"/>
              </a:spcBef>
              <a:defRPr lang="en-US" sz="2000" dirty="0" smtClean="0"/>
            </a:lvl1pPr>
            <a:lvl2pPr>
              <a:defRPr lang="en-US" sz="1800" dirty="0" smtClean="0"/>
            </a:lvl2pPr>
            <a:lvl3pPr>
              <a:defRPr lang="en-US" sz="1600" dirty="0" smtClean="0">
                <a:solidFill>
                  <a:srgbClr val="0079A8"/>
                </a:solidFill>
              </a:defRPr>
            </a:lvl3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89" name="Picture Placeholder 2"/>
          <p:cNvSpPr>
            <a:spLocks noGrp="1"/>
          </p:cNvSpPr>
          <p:nvPr>
            <p:ph type="pic" sz="quarter" idx="19" hasCustomPrompt="1"/>
          </p:nvPr>
        </p:nvSpPr>
        <p:spPr>
          <a:xfrm>
            <a:off x="336550" y="2796225"/>
            <a:ext cx="2100448" cy="1169988"/>
          </a:xfr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Click to add</a:t>
            </a:r>
          </a:p>
          <a:p>
            <a:r>
              <a:rPr lang="en-US" dirty="0" smtClean="0"/>
              <a:t>logo</a:t>
            </a:r>
            <a:endParaRPr lang="en-US" dirty="0"/>
          </a:p>
        </p:txBody>
      </p:sp>
      <p:sp>
        <p:nvSpPr>
          <p:cNvPr id="27" name="Rectangle 26"/>
          <p:cNvSpPr/>
          <p:nvPr userDrawn="1"/>
        </p:nvSpPr>
        <p:spPr>
          <a:xfrm rot="10800000" flipV="1">
            <a:off x="336550" y="0"/>
            <a:ext cx="11868912" cy="891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>
              <a:latin typeface="Salesforce Sans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905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ird 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5" name="Content Placeholder 44"/>
          <p:cNvSpPr>
            <a:spLocks noGrp="1"/>
          </p:cNvSpPr>
          <p:nvPr>
            <p:ph sz="quarter" idx="10"/>
          </p:nvPr>
        </p:nvSpPr>
        <p:spPr>
          <a:xfrm>
            <a:off x="338328" y="1601725"/>
            <a:ext cx="7608887" cy="4416552"/>
          </a:xfrm>
        </p:spPr>
        <p:txBody>
          <a:bodyPr/>
          <a:lstStyle>
            <a:lvl1pPr>
              <a:defRPr spc="0"/>
            </a:lvl1pPr>
            <a:lvl2pPr>
              <a:defRPr spc="0"/>
            </a:lvl2pPr>
            <a:lvl3pPr>
              <a:defRPr spc="0"/>
            </a:lvl3pPr>
            <a:lvl4pPr>
              <a:defRPr spc="0"/>
            </a:lvl4pPr>
            <a:lvl5pPr>
              <a:defRPr spc="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8" name="Content Placeholder 87"/>
          <p:cNvSpPr>
            <a:spLocks noGrp="1"/>
          </p:cNvSpPr>
          <p:nvPr>
            <p:ph sz="quarter" idx="11"/>
          </p:nvPr>
        </p:nvSpPr>
        <p:spPr>
          <a:xfrm>
            <a:off x="8312848" y="1601787"/>
            <a:ext cx="3542602" cy="4416552"/>
          </a:xfrm>
        </p:spPr>
        <p:txBody>
          <a:bodyPr/>
          <a:lstStyle>
            <a:lvl1pPr>
              <a:defRPr sz="2000" spc="0"/>
            </a:lvl1pPr>
            <a:lvl2pPr>
              <a:defRPr sz="1600" spc="0">
                <a:solidFill>
                  <a:schemeClr val="accent1"/>
                </a:solidFill>
              </a:defRPr>
            </a:lvl2pPr>
            <a:lvl3pPr>
              <a:defRPr spc="0"/>
            </a:lvl3pPr>
            <a:lvl4pPr>
              <a:defRPr spc="0"/>
            </a:lvl4pPr>
            <a:lvl5pPr>
              <a:defRPr spc="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1" name="Rectangle 20"/>
          <p:cNvSpPr/>
          <p:nvPr userDrawn="1"/>
        </p:nvSpPr>
        <p:spPr>
          <a:xfrm rot="10800000" flipV="1">
            <a:off x="8128017" y="1600200"/>
            <a:ext cx="64008" cy="6072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>
              <a:latin typeface="Salesforce Sans"/>
            </a:endParaRPr>
          </a:p>
        </p:txBody>
      </p:sp>
      <p:cxnSp>
        <p:nvCxnSpPr>
          <p:cNvPr id="91" name="Straight Connector 90"/>
          <p:cNvCxnSpPr/>
          <p:nvPr userDrawn="1"/>
        </p:nvCxnSpPr>
        <p:spPr>
          <a:xfrm>
            <a:off x="8128017" y="1600200"/>
            <a:ext cx="0" cy="4419600"/>
          </a:xfrm>
          <a:prstGeom prst="line">
            <a:avLst/>
          </a:prstGeom>
          <a:ln w="12700"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338328" y="1021080"/>
            <a:ext cx="11484864" cy="338554"/>
          </a:xfrm>
        </p:spPr>
        <p:txBody>
          <a:bodyPr vert="horz" lIns="9144" tIns="0" rIns="0" bIns="0" rtlCol="0">
            <a:spAutoFit/>
          </a:bodyPr>
          <a:lstStyle>
            <a:lvl1pPr>
              <a:defRPr lang="en-US" sz="2400" spc="0" dirty="0" smtClean="0">
                <a:solidFill>
                  <a:schemeClr val="accent2"/>
                </a:solidFill>
              </a:defRPr>
            </a:lvl1pPr>
          </a:lstStyle>
          <a:p>
            <a:pPr lvl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568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ird spli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5" name="Content Placeholder 44"/>
          <p:cNvSpPr>
            <a:spLocks noGrp="1"/>
          </p:cNvSpPr>
          <p:nvPr>
            <p:ph sz="quarter" idx="10"/>
          </p:nvPr>
        </p:nvSpPr>
        <p:spPr>
          <a:xfrm>
            <a:off x="338328" y="1601723"/>
            <a:ext cx="3502152" cy="4416552"/>
          </a:xfrm>
        </p:spPr>
        <p:txBody>
          <a:bodyPr/>
          <a:lstStyle>
            <a:lvl1pPr>
              <a:defRPr sz="2000" spc="0"/>
            </a:lvl1pPr>
            <a:lvl2pPr>
              <a:defRPr sz="1600" spc="0">
                <a:solidFill>
                  <a:schemeClr val="accent1"/>
                </a:solidFill>
              </a:defRPr>
            </a:lvl2pPr>
            <a:lvl3pPr>
              <a:defRPr spc="0"/>
            </a:lvl3pPr>
            <a:lvl4pPr>
              <a:defRPr spc="0"/>
            </a:lvl4pPr>
            <a:lvl5pPr>
              <a:defRPr spc="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8" name="Content Placeholder 87"/>
          <p:cNvSpPr>
            <a:spLocks noGrp="1"/>
          </p:cNvSpPr>
          <p:nvPr>
            <p:ph sz="quarter" idx="11"/>
          </p:nvPr>
        </p:nvSpPr>
        <p:spPr>
          <a:xfrm>
            <a:off x="4206240" y="1601787"/>
            <a:ext cx="7649210" cy="4416552"/>
          </a:xfrm>
        </p:spPr>
        <p:txBody>
          <a:bodyPr/>
          <a:lstStyle>
            <a:lvl1pPr>
              <a:defRPr spc="0"/>
            </a:lvl1pPr>
            <a:lvl2pPr>
              <a:defRPr spc="0"/>
            </a:lvl2pPr>
            <a:lvl3pPr>
              <a:defRPr spc="0"/>
            </a:lvl3pPr>
            <a:lvl4pPr>
              <a:defRPr spc="0"/>
            </a:lvl4pPr>
            <a:lvl5pPr>
              <a:defRPr spc="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2" name="Rectangle 21"/>
          <p:cNvSpPr/>
          <p:nvPr userDrawn="1"/>
        </p:nvSpPr>
        <p:spPr>
          <a:xfrm rot="10800000" flipH="1" flipV="1">
            <a:off x="3966951" y="1600200"/>
            <a:ext cx="64008" cy="6072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>
              <a:latin typeface="Salesforce Sans"/>
            </a:endParaRPr>
          </a:p>
        </p:txBody>
      </p:sp>
      <p:cxnSp>
        <p:nvCxnSpPr>
          <p:cNvPr id="23" name="Straight Connector 22"/>
          <p:cNvCxnSpPr/>
          <p:nvPr userDrawn="1"/>
        </p:nvCxnSpPr>
        <p:spPr>
          <a:xfrm flipH="1">
            <a:off x="4030959" y="1600200"/>
            <a:ext cx="0" cy="4419600"/>
          </a:xfrm>
          <a:prstGeom prst="line">
            <a:avLst/>
          </a:prstGeom>
          <a:ln w="12700"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338328" y="1021080"/>
            <a:ext cx="11484864" cy="338554"/>
          </a:xfrm>
        </p:spPr>
        <p:txBody>
          <a:bodyPr vert="horz" lIns="9144" tIns="0" rIns="0" bIns="0" rtlCol="0">
            <a:spAutoFit/>
          </a:bodyPr>
          <a:lstStyle>
            <a:lvl1pPr>
              <a:defRPr lang="en-US" sz="2400" spc="0" dirty="0" smtClean="0">
                <a:solidFill>
                  <a:schemeClr val="accent2"/>
                </a:solidFill>
              </a:defRPr>
            </a:lvl1pPr>
          </a:lstStyle>
          <a:p>
            <a:pPr lvl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02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ertical Split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Gradient-Background-Master_2015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>
          <a:xfrm>
            <a:off x="0" y="6357"/>
            <a:ext cx="8102600" cy="6851643"/>
          </a:xfrm>
          <a:prstGeom prst="rect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Salesforce Sans"/>
              <a:cs typeface="VAG Rounded Std Ligh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8328" y="1601724"/>
            <a:ext cx="7745412" cy="441655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3" name="Oval 22"/>
          <p:cNvSpPr/>
          <p:nvPr userDrawn="1"/>
        </p:nvSpPr>
        <p:spPr>
          <a:xfrm>
            <a:off x="7695372" y="6397128"/>
            <a:ext cx="1285963" cy="1285963"/>
          </a:xfrm>
          <a:prstGeom prst="ellipse">
            <a:avLst/>
          </a:prstGeom>
          <a:solidFill>
            <a:srgbClr val="FFFFFF">
              <a:alpha val="4000"/>
            </a:srgbClr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Salesforce Sans"/>
              <a:cs typeface="VAG Rounded Std Light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338328" y="1021080"/>
            <a:ext cx="11484864" cy="338554"/>
          </a:xfrm>
        </p:spPr>
        <p:txBody>
          <a:bodyPr vert="horz" lIns="9144" tIns="0" rIns="0" bIns="0" rtlCol="0">
            <a:spAutoFit/>
          </a:bodyPr>
          <a:lstStyle>
            <a:lvl1pPr>
              <a:defRPr lang="en-US" sz="2400" spc="0" dirty="0" smtClean="0">
                <a:solidFill>
                  <a:schemeClr val="accent2"/>
                </a:solidFill>
              </a:defRPr>
            </a:lvl1pPr>
          </a:lstStyle>
          <a:p>
            <a:pPr lvl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7"/>
          </p:nvPr>
        </p:nvSpPr>
        <p:spPr>
          <a:xfrm>
            <a:off x="333729" y="6270900"/>
            <a:ext cx="7750012" cy="428383"/>
          </a:xfrm>
        </p:spPr>
        <p:txBody>
          <a:bodyPr/>
          <a:lstStyle/>
          <a:p>
            <a:endParaRPr lang="en-US"/>
          </a:p>
        </p:txBody>
      </p:sp>
      <p:grpSp>
        <p:nvGrpSpPr>
          <p:cNvPr id="25" name="Group 24"/>
          <p:cNvGrpSpPr/>
          <p:nvPr userDrawn="1"/>
        </p:nvGrpSpPr>
        <p:grpSpPr>
          <a:xfrm>
            <a:off x="1" y="1151067"/>
            <a:ext cx="8115300" cy="5706933"/>
            <a:chOff x="-7681" y="1151067"/>
            <a:chExt cx="12196497" cy="5706933"/>
          </a:xfrm>
        </p:grpSpPr>
        <p:sp>
          <p:nvSpPr>
            <p:cNvPr id="27" name="Rectangle 26"/>
            <p:cNvSpPr/>
            <p:nvPr/>
          </p:nvSpPr>
          <p:spPr>
            <a:xfrm rot="10800000">
              <a:off x="-7681" y="4045788"/>
              <a:ext cx="12196497" cy="2812209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alpha val="58000"/>
                  </a:schemeClr>
                </a:gs>
                <a:gs pos="38000">
                  <a:schemeClr val="tx2">
                    <a:alpha val="0"/>
                  </a:schemeClr>
                </a:gs>
              </a:gsLst>
              <a:lin ang="5400000" scaled="0"/>
              <a:tileRect/>
            </a:gradFill>
            <a:ln>
              <a:noFill/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263" rtl="0" eaLnBrk="1" latinLnBrk="0" hangingPunct="1"/>
              <a:endParaRPr lang="en-US" sz="1800" kern="1200" dirty="0">
                <a:solidFill>
                  <a:schemeClr val="lt1"/>
                </a:solidFill>
                <a:latin typeface="Salesforce Sans"/>
                <a:ea typeface="+mn-ea"/>
                <a:cs typeface="+mn-cs"/>
              </a:endParaRPr>
            </a:p>
          </p:txBody>
        </p:sp>
        <p:pic>
          <p:nvPicPr>
            <p:cNvPr id="28" name="Picture 4" descr="C:\Users\andrew\Desktop\dryfgudf.png"/>
            <p:cNvPicPr>
              <a:picLocks noChangeAspect="1" noChangeArrowheads="1"/>
            </p:cNvPicPr>
            <p:nvPr userDrawn="1"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0980" t="5554" r="40845" b="9539"/>
            <a:stretch/>
          </p:blipFill>
          <p:spPr bwMode="auto">
            <a:xfrm>
              <a:off x="0" y="1151067"/>
              <a:ext cx="12169727" cy="57069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87224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B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dient-Background-Master_2015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0362" y="2121039"/>
            <a:ext cx="10908173" cy="2157270"/>
          </a:xfrm>
        </p:spPr>
        <p:txBody>
          <a:bodyPr lIns="0" tIns="0" rIns="0" bIns="0" anchor="b">
            <a:noAutofit/>
          </a:bodyPr>
          <a:lstStyle>
            <a:lvl1pPr algn="l">
              <a:defRPr sz="5400" spc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0362" y="4619343"/>
            <a:ext cx="10908173" cy="529086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2000" spc="0">
                <a:solidFill>
                  <a:srgbClr val="D9E0E2"/>
                </a:solidFill>
                <a:latin typeface="Salesforce San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353648" y="4466912"/>
            <a:ext cx="11835177" cy="0"/>
          </a:xfrm>
          <a:prstGeom prst="line">
            <a:avLst/>
          </a:prstGeom>
          <a:ln w="1270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Content Placeholder 7"/>
          <p:cNvSpPr>
            <a:spLocks noGrp="1"/>
          </p:cNvSpPr>
          <p:nvPr>
            <p:ph sz="quarter" idx="10" hasCustomPrompt="1"/>
          </p:nvPr>
        </p:nvSpPr>
        <p:spPr>
          <a:xfrm>
            <a:off x="360362" y="5564547"/>
            <a:ext cx="7289872" cy="477988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aseline="0">
                <a:solidFill>
                  <a:srgbClr val="D9E0E2"/>
                </a:solidFill>
              </a:defRPr>
            </a:lvl1pPr>
          </a:lstStyle>
          <a:p>
            <a:pPr lvl="0"/>
            <a:r>
              <a:rPr lang="en-US" dirty="0" smtClean="0"/>
              <a:t>Name of presenter, title and email</a:t>
            </a:r>
          </a:p>
        </p:txBody>
      </p:sp>
      <p:pic>
        <p:nvPicPr>
          <p:cNvPr id="59" name="Picture 5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563" y="876078"/>
            <a:ext cx="4793376" cy="1109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937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er Segue Slide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dient-Background-Master_2015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46" name="Picture Placeholder 7"/>
          <p:cNvSpPr>
            <a:spLocks noGrp="1"/>
          </p:cNvSpPr>
          <p:nvPr>
            <p:ph type="pic" sz="quarter" idx="17" hasCustomPrompt="1"/>
          </p:nvPr>
        </p:nvSpPr>
        <p:spPr>
          <a:xfrm>
            <a:off x="7954695" y="-18288"/>
            <a:ext cx="4234130" cy="689457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add photo or paste an image in box</a:t>
            </a:r>
            <a:endParaRPr lang="en-US" dirty="0"/>
          </a:p>
        </p:txBody>
      </p:sp>
      <p:sp>
        <p:nvSpPr>
          <p:cNvPr id="47" name="Picture Placeholder 2"/>
          <p:cNvSpPr>
            <a:spLocks noGrp="1"/>
          </p:cNvSpPr>
          <p:nvPr>
            <p:ph type="pic" sz="quarter" idx="19" hasCustomPrompt="1"/>
          </p:nvPr>
        </p:nvSpPr>
        <p:spPr>
          <a:xfrm>
            <a:off x="1621700" y="2391624"/>
            <a:ext cx="4427017" cy="2074753"/>
          </a:xfrm>
          <a:noFill/>
          <a:ln>
            <a:noFill/>
          </a:ln>
          <a:effectLst/>
        </p:spPr>
        <p:txBody>
          <a:bodyPr anchor="ctr"/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add logo or paste one in box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7700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gue_slide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radient-Background-Master_2015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360362" y="2049320"/>
            <a:ext cx="11482388" cy="2628900"/>
          </a:xfrm>
        </p:spPr>
        <p:txBody>
          <a:bodyPr lIns="0" tIns="0" rIns="0" bIns="0" anchor="b">
            <a:noAutofit/>
          </a:bodyPr>
          <a:lstStyle>
            <a:lvl1pPr algn="l">
              <a:defRPr sz="5400" spc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360362" y="4876800"/>
            <a:ext cx="11482388" cy="1066800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2400" spc="0">
                <a:solidFill>
                  <a:schemeClr val="bg1"/>
                </a:solidFill>
                <a:latin typeface="Salesforce San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cxnSp>
        <p:nvCxnSpPr>
          <p:cNvPr id="4" name="Straight Connector 3"/>
          <p:cNvCxnSpPr/>
          <p:nvPr userDrawn="1"/>
        </p:nvCxnSpPr>
        <p:spPr>
          <a:xfrm flipH="1">
            <a:off x="342900" y="4800600"/>
            <a:ext cx="11845925" cy="0"/>
          </a:xfrm>
          <a:prstGeom prst="line">
            <a:avLst/>
          </a:prstGeom>
          <a:ln w="1270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 descr="Salesforce Logo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9255" y="6264065"/>
            <a:ext cx="614087" cy="429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595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peaker_slide_A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radient-Background-Master_2015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356616" y="526840"/>
            <a:ext cx="7379001" cy="2628900"/>
          </a:xfrm>
        </p:spPr>
        <p:txBody>
          <a:bodyPr lIns="0" tIns="0" rIns="0" bIns="0" anchor="b">
            <a:noAutofit/>
          </a:bodyPr>
          <a:lstStyle>
            <a:lvl1pPr algn="l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Speaker Name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356616" y="3354319"/>
            <a:ext cx="7379001" cy="1408043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  <a:latin typeface="Salesforce San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cxnSp>
        <p:nvCxnSpPr>
          <p:cNvPr id="26" name="Straight Connector 25"/>
          <p:cNvCxnSpPr/>
          <p:nvPr userDrawn="1"/>
        </p:nvCxnSpPr>
        <p:spPr>
          <a:xfrm flipH="1">
            <a:off x="-26942" y="3281320"/>
            <a:ext cx="7980317" cy="0"/>
          </a:xfrm>
          <a:prstGeom prst="line">
            <a:avLst/>
          </a:prstGeom>
          <a:ln w="1270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 descr="Salesforce Logo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3925" y="2094773"/>
            <a:ext cx="2627758" cy="1839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614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peaker_slide_B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Gradient-Background-Master_2015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2314575" y="2095733"/>
            <a:ext cx="9551504" cy="2628900"/>
          </a:xfrm>
        </p:spPr>
        <p:txBody>
          <a:bodyPr lIns="91440" tIns="0" rIns="0" bIns="0" anchor="b">
            <a:noAutofit/>
          </a:bodyPr>
          <a:lstStyle>
            <a:lvl1pPr algn="l">
              <a:defRPr sz="5400" spc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Speaker Name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2314575" y="4877032"/>
            <a:ext cx="9551504" cy="1408043"/>
          </a:xfrm>
        </p:spPr>
        <p:txBody>
          <a:bodyPr lIns="91440" tIns="0" rIns="0" bIns="0">
            <a:noAutofit/>
          </a:bodyPr>
          <a:lstStyle>
            <a:lvl1pPr marL="0" indent="0" algn="l">
              <a:buNone/>
              <a:defRPr sz="2000" spc="0">
                <a:solidFill>
                  <a:schemeClr val="bg1"/>
                </a:solidFill>
                <a:latin typeface="Salesforce San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 smtClean="0"/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2162175" y="3984978"/>
            <a:ext cx="0" cy="2873022"/>
          </a:xfrm>
          <a:prstGeom prst="line">
            <a:avLst/>
          </a:prstGeom>
          <a:ln w="1270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/>
          <p:cNvSpPr/>
          <p:nvPr userDrawn="1"/>
        </p:nvSpPr>
        <p:spPr>
          <a:xfrm rot="10800000">
            <a:off x="2170753" y="3984978"/>
            <a:ext cx="64008" cy="7315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>
              <a:latin typeface="Salesforce Sans"/>
            </a:endParaRPr>
          </a:p>
        </p:txBody>
      </p:sp>
    </p:spTree>
    <p:extLst>
      <p:ext uri="{BB962C8B-B14F-4D97-AF65-F5344CB8AC3E}">
        <p14:creationId xmlns:p14="http://schemas.microsoft.com/office/powerpoint/2010/main" val="4117946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sic_dark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Gradient-Background-Master_2015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338328" y="1021080"/>
            <a:ext cx="11484864" cy="338554"/>
          </a:xfrm>
        </p:spPr>
        <p:txBody>
          <a:bodyPr lIns="9144" tIns="0" rIns="0" bIns="0">
            <a:spAutoFit/>
          </a:bodyPr>
          <a:lstStyle>
            <a:lvl1pPr marL="0" indent="0">
              <a:buNone/>
              <a:defRPr sz="2400" spc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grpSp>
        <p:nvGrpSpPr>
          <p:cNvPr id="31" name="Group 18"/>
          <p:cNvGrpSpPr>
            <a:grpSpLocks noChangeAspect="1"/>
          </p:cNvGrpSpPr>
          <p:nvPr userDrawn="1"/>
        </p:nvGrpSpPr>
        <p:grpSpPr bwMode="auto">
          <a:xfrm>
            <a:off x="11243268" y="6270900"/>
            <a:ext cx="611829" cy="428383"/>
            <a:chOff x="267" y="-340"/>
            <a:chExt cx="7144" cy="5002"/>
          </a:xfrm>
        </p:grpSpPr>
        <p:sp>
          <p:nvSpPr>
            <p:cNvPr id="32" name="Freeform 19"/>
            <p:cNvSpPr>
              <a:spLocks/>
            </p:cNvSpPr>
            <p:nvPr userDrawn="1"/>
          </p:nvSpPr>
          <p:spPr bwMode="auto">
            <a:xfrm>
              <a:off x="267" y="-340"/>
              <a:ext cx="7144" cy="5002"/>
            </a:xfrm>
            <a:custGeom>
              <a:avLst/>
              <a:gdLst>
                <a:gd name="T0" fmla="*/ 1257 w 3021"/>
                <a:gd name="T1" fmla="*/ 230 h 2114"/>
                <a:gd name="T2" fmla="*/ 1640 w 3021"/>
                <a:gd name="T3" fmla="*/ 66 h 2114"/>
                <a:gd name="T4" fmla="*/ 2106 w 3021"/>
                <a:gd name="T5" fmla="*/ 342 h 2114"/>
                <a:gd name="T6" fmla="*/ 2369 w 3021"/>
                <a:gd name="T7" fmla="*/ 286 h 2114"/>
                <a:gd name="T8" fmla="*/ 3021 w 3021"/>
                <a:gd name="T9" fmla="*/ 943 h 2114"/>
                <a:gd name="T10" fmla="*/ 2369 w 3021"/>
                <a:gd name="T11" fmla="*/ 1600 h 2114"/>
                <a:gd name="T12" fmla="*/ 2241 w 3021"/>
                <a:gd name="T13" fmla="*/ 1587 h 2114"/>
                <a:gd name="T14" fmla="*/ 1826 w 3021"/>
                <a:gd name="T15" fmla="*/ 1831 h 2114"/>
                <a:gd name="T16" fmla="*/ 1618 w 3021"/>
                <a:gd name="T17" fmla="*/ 1783 h 2114"/>
                <a:gd name="T18" fmla="*/ 1118 w 3021"/>
                <a:gd name="T19" fmla="*/ 2114 h 2114"/>
                <a:gd name="T20" fmla="*/ 608 w 3021"/>
                <a:gd name="T21" fmla="*/ 1758 h 2114"/>
                <a:gd name="T22" fmla="*/ 504 w 3021"/>
                <a:gd name="T23" fmla="*/ 1769 h 2114"/>
                <a:gd name="T24" fmla="*/ 0 w 3021"/>
                <a:gd name="T25" fmla="*/ 1260 h 2114"/>
                <a:gd name="T26" fmla="*/ 252 w 3021"/>
                <a:gd name="T27" fmla="*/ 819 h 2114"/>
                <a:gd name="T28" fmla="*/ 204 w 3021"/>
                <a:gd name="T29" fmla="*/ 586 h 2114"/>
                <a:gd name="T30" fmla="*/ 791 w 3021"/>
                <a:gd name="T31" fmla="*/ 0 h 2114"/>
                <a:gd name="T32" fmla="*/ 1257 w 3021"/>
                <a:gd name="T33" fmla="*/ 230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021" h="2114">
                  <a:moveTo>
                    <a:pt x="1257" y="230"/>
                  </a:moveTo>
                  <a:cubicBezTo>
                    <a:pt x="1355" y="129"/>
                    <a:pt x="1490" y="66"/>
                    <a:pt x="1640" y="66"/>
                  </a:cubicBezTo>
                  <a:cubicBezTo>
                    <a:pt x="1840" y="66"/>
                    <a:pt x="2014" y="177"/>
                    <a:pt x="2106" y="342"/>
                  </a:cubicBezTo>
                  <a:cubicBezTo>
                    <a:pt x="2187" y="306"/>
                    <a:pt x="2276" y="286"/>
                    <a:pt x="2369" y="286"/>
                  </a:cubicBezTo>
                  <a:cubicBezTo>
                    <a:pt x="2729" y="286"/>
                    <a:pt x="3021" y="580"/>
                    <a:pt x="3021" y="943"/>
                  </a:cubicBezTo>
                  <a:cubicBezTo>
                    <a:pt x="3021" y="1306"/>
                    <a:pt x="2729" y="1600"/>
                    <a:pt x="2369" y="1600"/>
                  </a:cubicBezTo>
                  <a:cubicBezTo>
                    <a:pt x="2326" y="1600"/>
                    <a:pt x="2283" y="1595"/>
                    <a:pt x="2241" y="1587"/>
                  </a:cubicBezTo>
                  <a:cubicBezTo>
                    <a:pt x="2160" y="1733"/>
                    <a:pt x="2004" y="1831"/>
                    <a:pt x="1826" y="1831"/>
                  </a:cubicBezTo>
                  <a:cubicBezTo>
                    <a:pt x="1751" y="1831"/>
                    <a:pt x="1680" y="1814"/>
                    <a:pt x="1618" y="1783"/>
                  </a:cubicBezTo>
                  <a:cubicBezTo>
                    <a:pt x="1535" y="1977"/>
                    <a:pt x="1342" y="2114"/>
                    <a:pt x="1118" y="2114"/>
                  </a:cubicBezTo>
                  <a:cubicBezTo>
                    <a:pt x="884" y="2114"/>
                    <a:pt x="685" y="1966"/>
                    <a:pt x="608" y="1758"/>
                  </a:cubicBezTo>
                  <a:cubicBezTo>
                    <a:pt x="575" y="1765"/>
                    <a:pt x="540" y="1769"/>
                    <a:pt x="504" y="1769"/>
                  </a:cubicBezTo>
                  <a:cubicBezTo>
                    <a:pt x="226" y="1769"/>
                    <a:pt x="0" y="1541"/>
                    <a:pt x="0" y="1260"/>
                  </a:cubicBezTo>
                  <a:cubicBezTo>
                    <a:pt x="0" y="1071"/>
                    <a:pt x="102" y="907"/>
                    <a:pt x="252" y="819"/>
                  </a:cubicBezTo>
                  <a:cubicBezTo>
                    <a:pt x="221" y="747"/>
                    <a:pt x="204" y="668"/>
                    <a:pt x="204" y="586"/>
                  </a:cubicBezTo>
                  <a:cubicBezTo>
                    <a:pt x="204" y="262"/>
                    <a:pt x="467" y="0"/>
                    <a:pt x="791" y="0"/>
                  </a:cubicBezTo>
                  <a:cubicBezTo>
                    <a:pt x="981" y="0"/>
                    <a:pt x="1150" y="90"/>
                    <a:pt x="1257" y="2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33" name="Freeform 20"/>
            <p:cNvSpPr>
              <a:spLocks/>
            </p:cNvSpPr>
            <p:nvPr userDrawn="1"/>
          </p:nvSpPr>
          <p:spPr bwMode="auto">
            <a:xfrm>
              <a:off x="1298" y="1671"/>
              <a:ext cx="499" cy="672"/>
            </a:xfrm>
            <a:custGeom>
              <a:avLst/>
              <a:gdLst>
                <a:gd name="T0" fmla="*/ 2 w 211"/>
                <a:gd name="T1" fmla="*/ 246 h 284"/>
                <a:gd name="T2" fmla="*/ 3 w 211"/>
                <a:gd name="T3" fmla="*/ 253 h 284"/>
                <a:gd name="T4" fmla="*/ 20 w 211"/>
                <a:gd name="T5" fmla="*/ 263 h 284"/>
                <a:gd name="T6" fmla="*/ 111 w 211"/>
                <a:gd name="T7" fmla="*/ 284 h 284"/>
                <a:gd name="T8" fmla="*/ 211 w 211"/>
                <a:gd name="T9" fmla="*/ 199 h 284"/>
                <a:gd name="T10" fmla="*/ 211 w 211"/>
                <a:gd name="T11" fmla="*/ 197 h 284"/>
                <a:gd name="T12" fmla="*/ 127 w 211"/>
                <a:gd name="T13" fmla="*/ 118 h 284"/>
                <a:gd name="T14" fmla="*/ 122 w 211"/>
                <a:gd name="T15" fmla="*/ 116 h 284"/>
                <a:gd name="T16" fmla="*/ 64 w 211"/>
                <a:gd name="T17" fmla="*/ 77 h 284"/>
                <a:gd name="T18" fmla="*/ 64 w 211"/>
                <a:gd name="T19" fmla="*/ 76 h 284"/>
                <a:gd name="T20" fmla="*/ 104 w 211"/>
                <a:gd name="T21" fmla="*/ 46 h 284"/>
                <a:gd name="T22" fmla="*/ 183 w 211"/>
                <a:gd name="T23" fmla="*/ 66 h 284"/>
                <a:gd name="T24" fmla="*/ 191 w 211"/>
                <a:gd name="T25" fmla="*/ 64 h 284"/>
                <a:gd name="T26" fmla="*/ 203 w 211"/>
                <a:gd name="T27" fmla="*/ 30 h 284"/>
                <a:gd name="T28" fmla="*/ 200 w 211"/>
                <a:gd name="T29" fmla="*/ 23 h 284"/>
                <a:gd name="T30" fmla="*/ 112 w 211"/>
                <a:gd name="T31" fmla="*/ 0 h 284"/>
                <a:gd name="T32" fmla="*/ 105 w 211"/>
                <a:gd name="T33" fmla="*/ 0 h 284"/>
                <a:gd name="T34" fmla="*/ 9 w 211"/>
                <a:gd name="T35" fmla="*/ 83 h 284"/>
                <a:gd name="T36" fmla="*/ 9 w 211"/>
                <a:gd name="T37" fmla="*/ 84 h 284"/>
                <a:gd name="T38" fmla="*/ 94 w 211"/>
                <a:gd name="T39" fmla="*/ 164 h 284"/>
                <a:gd name="T40" fmla="*/ 100 w 211"/>
                <a:gd name="T41" fmla="*/ 166 h 284"/>
                <a:gd name="T42" fmla="*/ 156 w 211"/>
                <a:gd name="T43" fmla="*/ 204 h 284"/>
                <a:gd name="T44" fmla="*/ 156 w 211"/>
                <a:gd name="T45" fmla="*/ 205 h 284"/>
                <a:gd name="T46" fmla="*/ 112 w 211"/>
                <a:gd name="T47" fmla="*/ 239 h 284"/>
                <a:gd name="T48" fmla="*/ 32 w 211"/>
                <a:gd name="T49" fmla="*/ 216 h 284"/>
                <a:gd name="T50" fmla="*/ 22 w 211"/>
                <a:gd name="T51" fmla="*/ 209 h 284"/>
                <a:gd name="T52" fmla="*/ 14 w 211"/>
                <a:gd name="T53" fmla="*/ 212 h 284"/>
                <a:gd name="T54" fmla="*/ 2 w 211"/>
                <a:gd name="T55" fmla="*/ 246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11" h="284">
                  <a:moveTo>
                    <a:pt x="2" y="246"/>
                  </a:moveTo>
                  <a:cubicBezTo>
                    <a:pt x="0" y="251"/>
                    <a:pt x="2" y="252"/>
                    <a:pt x="3" y="253"/>
                  </a:cubicBezTo>
                  <a:cubicBezTo>
                    <a:pt x="9" y="257"/>
                    <a:pt x="15" y="260"/>
                    <a:pt x="20" y="263"/>
                  </a:cubicBezTo>
                  <a:cubicBezTo>
                    <a:pt x="51" y="280"/>
                    <a:pt x="80" y="284"/>
                    <a:pt x="111" y="284"/>
                  </a:cubicBezTo>
                  <a:cubicBezTo>
                    <a:pt x="173" y="284"/>
                    <a:pt x="211" y="252"/>
                    <a:pt x="211" y="199"/>
                  </a:cubicBezTo>
                  <a:cubicBezTo>
                    <a:pt x="211" y="197"/>
                    <a:pt x="211" y="197"/>
                    <a:pt x="211" y="197"/>
                  </a:cubicBezTo>
                  <a:cubicBezTo>
                    <a:pt x="211" y="148"/>
                    <a:pt x="168" y="131"/>
                    <a:pt x="127" y="118"/>
                  </a:cubicBezTo>
                  <a:cubicBezTo>
                    <a:pt x="122" y="116"/>
                    <a:pt x="122" y="116"/>
                    <a:pt x="122" y="116"/>
                  </a:cubicBezTo>
                  <a:cubicBezTo>
                    <a:pt x="91" y="106"/>
                    <a:pt x="64" y="97"/>
                    <a:pt x="64" y="77"/>
                  </a:cubicBezTo>
                  <a:cubicBezTo>
                    <a:pt x="64" y="76"/>
                    <a:pt x="64" y="76"/>
                    <a:pt x="64" y="76"/>
                  </a:cubicBezTo>
                  <a:cubicBezTo>
                    <a:pt x="64" y="59"/>
                    <a:pt x="80" y="46"/>
                    <a:pt x="104" y="46"/>
                  </a:cubicBezTo>
                  <a:cubicBezTo>
                    <a:pt x="131" y="46"/>
                    <a:pt x="162" y="55"/>
                    <a:pt x="183" y="66"/>
                  </a:cubicBezTo>
                  <a:cubicBezTo>
                    <a:pt x="183" y="66"/>
                    <a:pt x="189" y="70"/>
                    <a:pt x="191" y="64"/>
                  </a:cubicBezTo>
                  <a:cubicBezTo>
                    <a:pt x="192" y="61"/>
                    <a:pt x="202" y="33"/>
                    <a:pt x="203" y="30"/>
                  </a:cubicBezTo>
                  <a:cubicBezTo>
                    <a:pt x="205" y="27"/>
                    <a:pt x="203" y="25"/>
                    <a:pt x="200" y="23"/>
                  </a:cubicBezTo>
                  <a:cubicBezTo>
                    <a:pt x="177" y="9"/>
                    <a:pt x="145" y="0"/>
                    <a:pt x="11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49" y="0"/>
                    <a:pt x="9" y="34"/>
                    <a:pt x="9" y="83"/>
                  </a:cubicBezTo>
                  <a:cubicBezTo>
                    <a:pt x="9" y="84"/>
                    <a:pt x="9" y="84"/>
                    <a:pt x="9" y="84"/>
                  </a:cubicBezTo>
                  <a:cubicBezTo>
                    <a:pt x="9" y="136"/>
                    <a:pt x="53" y="153"/>
                    <a:pt x="94" y="164"/>
                  </a:cubicBezTo>
                  <a:cubicBezTo>
                    <a:pt x="100" y="166"/>
                    <a:pt x="100" y="166"/>
                    <a:pt x="100" y="166"/>
                  </a:cubicBezTo>
                  <a:cubicBezTo>
                    <a:pt x="130" y="175"/>
                    <a:pt x="156" y="183"/>
                    <a:pt x="156" y="204"/>
                  </a:cubicBezTo>
                  <a:cubicBezTo>
                    <a:pt x="156" y="205"/>
                    <a:pt x="156" y="205"/>
                    <a:pt x="156" y="205"/>
                  </a:cubicBezTo>
                  <a:cubicBezTo>
                    <a:pt x="156" y="225"/>
                    <a:pt x="139" y="239"/>
                    <a:pt x="112" y="239"/>
                  </a:cubicBezTo>
                  <a:cubicBezTo>
                    <a:pt x="102" y="239"/>
                    <a:pt x="68" y="239"/>
                    <a:pt x="32" y="216"/>
                  </a:cubicBezTo>
                  <a:cubicBezTo>
                    <a:pt x="28" y="213"/>
                    <a:pt x="26" y="211"/>
                    <a:pt x="22" y="209"/>
                  </a:cubicBezTo>
                  <a:cubicBezTo>
                    <a:pt x="20" y="208"/>
                    <a:pt x="16" y="206"/>
                    <a:pt x="14" y="212"/>
                  </a:cubicBezTo>
                  <a:lnTo>
                    <a:pt x="2" y="24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34" name="Freeform 33"/>
            <p:cNvSpPr>
              <a:spLocks/>
            </p:cNvSpPr>
            <p:nvPr userDrawn="1"/>
          </p:nvSpPr>
          <p:spPr bwMode="auto">
            <a:xfrm>
              <a:off x="3443" y="1671"/>
              <a:ext cx="499" cy="672"/>
            </a:xfrm>
            <a:custGeom>
              <a:avLst/>
              <a:gdLst>
                <a:gd name="T0" fmla="*/ 2 w 211"/>
                <a:gd name="T1" fmla="*/ 246 h 284"/>
                <a:gd name="T2" fmla="*/ 3 w 211"/>
                <a:gd name="T3" fmla="*/ 253 h 284"/>
                <a:gd name="T4" fmla="*/ 20 w 211"/>
                <a:gd name="T5" fmla="*/ 263 h 284"/>
                <a:gd name="T6" fmla="*/ 111 w 211"/>
                <a:gd name="T7" fmla="*/ 284 h 284"/>
                <a:gd name="T8" fmla="*/ 211 w 211"/>
                <a:gd name="T9" fmla="*/ 199 h 284"/>
                <a:gd name="T10" fmla="*/ 211 w 211"/>
                <a:gd name="T11" fmla="*/ 197 h 284"/>
                <a:gd name="T12" fmla="*/ 127 w 211"/>
                <a:gd name="T13" fmla="*/ 118 h 284"/>
                <a:gd name="T14" fmla="*/ 122 w 211"/>
                <a:gd name="T15" fmla="*/ 116 h 284"/>
                <a:gd name="T16" fmla="*/ 64 w 211"/>
                <a:gd name="T17" fmla="*/ 77 h 284"/>
                <a:gd name="T18" fmla="*/ 64 w 211"/>
                <a:gd name="T19" fmla="*/ 76 h 284"/>
                <a:gd name="T20" fmla="*/ 104 w 211"/>
                <a:gd name="T21" fmla="*/ 46 h 284"/>
                <a:gd name="T22" fmla="*/ 183 w 211"/>
                <a:gd name="T23" fmla="*/ 66 h 284"/>
                <a:gd name="T24" fmla="*/ 191 w 211"/>
                <a:gd name="T25" fmla="*/ 64 h 284"/>
                <a:gd name="T26" fmla="*/ 203 w 211"/>
                <a:gd name="T27" fmla="*/ 30 h 284"/>
                <a:gd name="T28" fmla="*/ 200 w 211"/>
                <a:gd name="T29" fmla="*/ 23 h 284"/>
                <a:gd name="T30" fmla="*/ 112 w 211"/>
                <a:gd name="T31" fmla="*/ 0 h 284"/>
                <a:gd name="T32" fmla="*/ 105 w 211"/>
                <a:gd name="T33" fmla="*/ 0 h 284"/>
                <a:gd name="T34" fmla="*/ 9 w 211"/>
                <a:gd name="T35" fmla="*/ 83 h 284"/>
                <a:gd name="T36" fmla="*/ 9 w 211"/>
                <a:gd name="T37" fmla="*/ 84 h 284"/>
                <a:gd name="T38" fmla="*/ 94 w 211"/>
                <a:gd name="T39" fmla="*/ 164 h 284"/>
                <a:gd name="T40" fmla="*/ 100 w 211"/>
                <a:gd name="T41" fmla="*/ 166 h 284"/>
                <a:gd name="T42" fmla="*/ 156 w 211"/>
                <a:gd name="T43" fmla="*/ 204 h 284"/>
                <a:gd name="T44" fmla="*/ 156 w 211"/>
                <a:gd name="T45" fmla="*/ 205 h 284"/>
                <a:gd name="T46" fmla="*/ 112 w 211"/>
                <a:gd name="T47" fmla="*/ 239 h 284"/>
                <a:gd name="T48" fmla="*/ 32 w 211"/>
                <a:gd name="T49" fmla="*/ 216 h 284"/>
                <a:gd name="T50" fmla="*/ 22 w 211"/>
                <a:gd name="T51" fmla="*/ 209 h 284"/>
                <a:gd name="T52" fmla="*/ 14 w 211"/>
                <a:gd name="T53" fmla="*/ 212 h 284"/>
                <a:gd name="T54" fmla="*/ 2 w 211"/>
                <a:gd name="T55" fmla="*/ 246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11" h="284">
                  <a:moveTo>
                    <a:pt x="2" y="246"/>
                  </a:moveTo>
                  <a:cubicBezTo>
                    <a:pt x="0" y="251"/>
                    <a:pt x="2" y="252"/>
                    <a:pt x="3" y="253"/>
                  </a:cubicBezTo>
                  <a:cubicBezTo>
                    <a:pt x="9" y="257"/>
                    <a:pt x="15" y="260"/>
                    <a:pt x="20" y="263"/>
                  </a:cubicBezTo>
                  <a:cubicBezTo>
                    <a:pt x="51" y="280"/>
                    <a:pt x="80" y="284"/>
                    <a:pt x="111" y="284"/>
                  </a:cubicBezTo>
                  <a:cubicBezTo>
                    <a:pt x="173" y="284"/>
                    <a:pt x="211" y="252"/>
                    <a:pt x="211" y="199"/>
                  </a:cubicBezTo>
                  <a:cubicBezTo>
                    <a:pt x="211" y="197"/>
                    <a:pt x="211" y="197"/>
                    <a:pt x="211" y="197"/>
                  </a:cubicBezTo>
                  <a:cubicBezTo>
                    <a:pt x="211" y="148"/>
                    <a:pt x="168" y="131"/>
                    <a:pt x="127" y="118"/>
                  </a:cubicBezTo>
                  <a:cubicBezTo>
                    <a:pt x="122" y="116"/>
                    <a:pt x="122" y="116"/>
                    <a:pt x="122" y="116"/>
                  </a:cubicBezTo>
                  <a:cubicBezTo>
                    <a:pt x="91" y="106"/>
                    <a:pt x="64" y="97"/>
                    <a:pt x="64" y="77"/>
                  </a:cubicBezTo>
                  <a:cubicBezTo>
                    <a:pt x="64" y="76"/>
                    <a:pt x="64" y="76"/>
                    <a:pt x="64" y="76"/>
                  </a:cubicBezTo>
                  <a:cubicBezTo>
                    <a:pt x="64" y="59"/>
                    <a:pt x="80" y="46"/>
                    <a:pt x="104" y="46"/>
                  </a:cubicBezTo>
                  <a:cubicBezTo>
                    <a:pt x="131" y="46"/>
                    <a:pt x="162" y="55"/>
                    <a:pt x="183" y="66"/>
                  </a:cubicBezTo>
                  <a:cubicBezTo>
                    <a:pt x="183" y="66"/>
                    <a:pt x="189" y="70"/>
                    <a:pt x="191" y="64"/>
                  </a:cubicBezTo>
                  <a:cubicBezTo>
                    <a:pt x="192" y="61"/>
                    <a:pt x="202" y="33"/>
                    <a:pt x="203" y="30"/>
                  </a:cubicBezTo>
                  <a:cubicBezTo>
                    <a:pt x="205" y="27"/>
                    <a:pt x="203" y="25"/>
                    <a:pt x="200" y="23"/>
                  </a:cubicBezTo>
                  <a:cubicBezTo>
                    <a:pt x="177" y="9"/>
                    <a:pt x="145" y="0"/>
                    <a:pt x="11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49" y="0"/>
                    <a:pt x="9" y="34"/>
                    <a:pt x="9" y="83"/>
                  </a:cubicBezTo>
                  <a:cubicBezTo>
                    <a:pt x="9" y="84"/>
                    <a:pt x="9" y="84"/>
                    <a:pt x="9" y="84"/>
                  </a:cubicBezTo>
                  <a:cubicBezTo>
                    <a:pt x="9" y="136"/>
                    <a:pt x="53" y="153"/>
                    <a:pt x="94" y="164"/>
                  </a:cubicBezTo>
                  <a:cubicBezTo>
                    <a:pt x="100" y="166"/>
                    <a:pt x="100" y="166"/>
                    <a:pt x="100" y="166"/>
                  </a:cubicBezTo>
                  <a:cubicBezTo>
                    <a:pt x="130" y="175"/>
                    <a:pt x="156" y="183"/>
                    <a:pt x="156" y="204"/>
                  </a:cubicBezTo>
                  <a:cubicBezTo>
                    <a:pt x="156" y="205"/>
                    <a:pt x="156" y="205"/>
                    <a:pt x="156" y="205"/>
                  </a:cubicBezTo>
                  <a:cubicBezTo>
                    <a:pt x="156" y="225"/>
                    <a:pt x="139" y="239"/>
                    <a:pt x="112" y="239"/>
                  </a:cubicBezTo>
                  <a:cubicBezTo>
                    <a:pt x="102" y="239"/>
                    <a:pt x="68" y="239"/>
                    <a:pt x="32" y="216"/>
                  </a:cubicBezTo>
                  <a:cubicBezTo>
                    <a:pt x="28" y="213"/>
                    <a:pt x="25" y="212"/>
                    <a:pt x="22" y="209"/>
                  </a:cubicBezTo>
                  <a:cubicBezTo>
                    <a:pt x="21" y="209"/>
                    <a:pt x="16" y="207"/>
                    <a:pt x="14" y="212"/>
                  </a:cubicBezTo>
                  <a:lnTo>
                    <a:pt x="2" y="24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35" name="Freeform 34"/>
            <p:cNvSpPr>
              <a:spLocks noEditPoints="1"/>
            </p:cNvSpPr>
            <p:nvPr userDrawn="1"/>
          </p:nvSpPr>
          <p:spPr bwMode="auto">
            <a:xfrm>
              <a:off x="4455" y="1671"/>
              <a:ext cx="596" cy="672"/>
            </a:xfrm>
            <a:custGeom>
              <a:avLst/>
              <a:gdLst>
                <a:gd name="T0" fmla="*/ 245 w 252"/>
                <a:gd name="T1" fmla="*/ 87 h 284"/>
                <a:gd name="T2" fmla="*/ 221 w 252"/>
                <a:gd name="T3" fmla="*/ 42 h 284"/>
                <a:gd name="T4" fmla="*/ 181 w 252"/>
                <a:gd name="T5" fmla="*/ 12 h 284"/>
                <a:gd name="T6" fmla="*/ 126 w 252"/>
                <a:gd name="T7" fmla="*/ 0 h 284"/>
                <a:gd name="T8" fmla="*/ 71 w 252"/>
                <a:gd name="T9" fmla="*/ 12 h 284"/>
                <a:gd name="T10" fmla="*/ 31 w 252"/>
                <a:gd name="T11" fmla="*/ 42 h 284"/>
                <a:gd name="T12" fmla="*/ 7 w 252"/>
                <a:gd name="T13" fmla="*/ 87 h 284"/>
                <a:gd name="T14" fmla="*/ 0 w 252"/>
                <a:gd name="T15" fmla="*/ 142 h 284"/>
                <a:gd name="T16" fmla="*/ 7 w 252"/>
                <a:gd name="T17" fmla="*/ 198 h 284"/>
                <a:gd name="T18" fmla="*/ 31 w 252"/>
                <a:gd name="T19" fmla="*/ 243 h 284"/>
                <a:gd name="T20" fmla="*/ 71 w 252"/>
                <a:gd name="T21" fmla="*/ 273 h 284"/>
                <a:gd name="T22" fmla="*/ 126 w 252"/>
                <a:gd name="T23" fmla="*/ 284 h 284"/>
                <a:gd name="T24" fmla="*/ 181 w 252"/>
                <a:gd name="T25" fmla="*/ 273 h 284"/>
                <a:gd name="T26" fmla="*/ 221 w 252"/>
                <a:gd name="T27" fmla="*/ 243 h 284"/>
                <a:gd name="T28" fmla="*/ 245 w 252"/>
                <a:gd name="T29" fmla="*/ 198 h 284"/>
                <a:gd name="T30" fmla="*/ 252 w 252"/>
                <a:gd name="T31" fmla="*/ 142 h 284"/>
                <a:gd name="T32" fmla="*/ 245 w 252"/>
                <a:gd name="T33" fmla="*/ 87 h 284"/>
                <a:gd name="T34" fmla="*/ 193 w 252"/>
                <a:gd name="T35" fmla="*/ 142 h 284"/>
                <a:gd name="T36" fmla="*/ 176 w 252"/>
                <a:gd name="T37" fmla="*/ 213 h 284"/>
                <a:gd name="T38" fmla="*/ 126 w 252"/>
                <a:gd name="T39" fmla="*/ 237 h 284"/>
                <a:gd name="T40" fmla="*/ 76 w 252"/>
                <a:gd name="T41" fmla="*/ 213 h 284"/>
                <a:gd name="T42" fmla="*/ 60 w 252"/>
                <a:gd name="T43" fmla="*/ 142 h 284"/>
                <a:gd name="T44" fmla="*/ 76 w 252"/>
                <a:gd name="T45" fmla="*/ 72 h 284"/>
                <a:gd name="T46" fmla="*/ 126 w 252"/>
                <a:gd name="T47" fmla="*/ 48 h 284"/>
                <a:gd name="T48" fmla="*/ 176 w 252"/>
                <a:gd name="T49" fmla="*/ 72 h 284"/>
                <a:gd name="T50" fmla="*/ 193 w 252"/>
                <a:gd name="T51" fmla="*/ 142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52" h="284">
                  <a:moveTo>
                    <a:pt x="245" y="87"/>
                  </a:moveTo>
                  <a:cubicBezTo>
                    <a:pt x="240" y="69"/>
                    <a:pt x="232" y="54"/>
                    <a:pt x="221" y="42"/>
                  </a:cubicBezTo>
                  <a:cubicBezTo>
                    <a:pt x="211" y="29"/>
                    <a:pt x="197" y="19"/>
                    <a:pt x="181" y="12"/>
                  </a:cubicBezTo>
                  <a:cubicBezTo>
                    <a:pt x="166" y="4"/>
                    <a:pt x="147" y="0"/>
                    <a:pt x="126" y="0"/>
                  </a:cubicBezTo>
                  <a:cubicBezTo>
                    <a:pt x="105" y="0"/>
                    <a:pt x="86" y="4"/>
                    <a:pt x="71" y="12"/>
                  </a:cubicBezTo>
                  <a:cubicBezTo>
                    <a:pt x="55" y="19"/>
                    <a:pt x="41" y="29"/>
                    <a:pt x="31" y="42"/>
                  </a:cubicBezTo>
                  <a:cubicBezTo>
                    <a:pt x="20" y="54"/>
                    <a:pt x="12" y="69"/>
                    <a:pt x="7" y="87"/>
                  </a:cubicBezTo>
                  <a:cubicBezTo>
                    <a:pt x="2" y="104"/>
                    <a:pt x="0" y="122"/>
                    <a:pt x="0" y="142"/>
                  </a:cubicBezTo>
                  <a:cubicBezTo>
                    <a:pt x="0" y="162"/>
                    <a:pt x="2" y="181"/>
                    <a:pt x="7" y="198"/>
                  </a:cubicBezTo>
                  <a:cubicBezTo>
                    <a:pt x="12" y="215"/>
                    <a:pt x="20" y="230"/>
                    <a:pt x="31" y="243"/>
                  </a:cubicBezTo>
                  <a:cubicBezTo>
                    <a:pt x="41" y="255"/>
                    <a:pt x="55" y="265"/>
                    <a:pt x="71" y="273"/>
                  </a:cubicBezTo>
                  <a:cubicBezTo>
                    <a:pt x="86" y="280"/>
                    <a:pt x="105" y="284"/>
                    <a:pt x="126" y="284"/>
                  </a:cubicBezTo>
                  <a:cubicBezTo>
                    <a:pt x="147" y="284"/>
                    <a:pt x="166" y="280"/>
                    <a:pt x="181" y="273"/>
                  </a:cubicBezTo>
                  <a:cubicBezTo>
                    <a:pt x="197" y="265"/>
                    <a:pt x="211" y="255"/>
                    <a:pt x="221" y="243"/>
                  </a:cubicBezTo>
                  <a:cubicBezTo>
                    <a:pt x="232" y="230"/>
                    <a:pt x="240" y="215"/>
                    <a:pt x="245" y="198"/>
                  </a:cubicBezTo>
                  <a:cubicBezTo>
                    <a:pt x="250" y="181"/>
                    <a:pt x="252" y="162"/>
                    <a:pt x="252" y="142"/>
                  </a:cubicBezTo>
                  <a:cubicBezTo>
                    <a:pt x="252" y="122"/>
                    <a:pt x="250" y="104"/>
                    <a:pt x="245" y="87"/>
                  </a:cubicBezTo>
                  <a:moveTo>
                    <a:pt x="193" y="142"/>
                  </a:moveTo>
                  <a:cubicBezTo>
                    <a:pt x="193" y="172"/>
                    <a:pt x="187" y="196"/>
                    <a:pt x="176" y="213"/>
                  </a:cubicBezTo>
                  <a:cubicBezTo>
                    <a:pt x="165" y="229"/>
                    <a:pt x="149" y="237"/>
                    <a:pt x="126" y="237"/>
                  </a:cubicBezTo>
                  <a:cubicBezTo>
                    <a:pt x="103" y="237"/>
                    <a:pt x="87" y="229"/>
                    <a:pt x="76" y="213"/>
                  </a:cubicBezTo>
                  <a:cubicBezTo>
                    <a:pt x="65" y="196"/>
                    <a:pt x="60" y="172"/>
                    <a:pt x="60" y="142"/>
                  </a:cubicBezTo>
                  <a:cubicBezTo>
                    <a:pt x="60" y="112"/>
                    <a:pt x="65" y="89"/>
                    <a:pt x="76" y="72"/>
                  </a:cubicBezTo>
                  <a:cubicBezTo>
                    <a:pt x="87" y="56"/>
                    <a:pt x="103" y="48"/>
                    <a:pt x="126" y="48"/>
                  </a:cubicBezTo>
                  <a:cubicBezTo>
                    <a:pt x="149" y="48"/>
                    <a:pt x="165" y="56"/>
                    <a:pt x="176" y="72"/>
                  </a:cubicBezTo>
                  <a:cubicBezTo>
                    <a:pt x="187" y="89"/>
                    <a:pt x="193" y="112"/>
                    <a:pt x="193" y="14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36" name="Freeform 35"/>
            <p:cNvSpPr>
              <a:spLocks/>
            </p:cNvSpPr>
            <p:nvPr userDrawn="1"/>
          </p:nvSpPr>
          <p:spPr bwMode="auto">
            <a:xfrm>
              <a:off x="5566" y="1671"/>
              <a:ext cx="507" cy="670"/>
            </a:xfrm>
            <a:custGeom>
              <a:avLst/>
              <a:gdLst>
                <a:gd name="T0" fmla="*/ 199 w 214"/>
                <a:gd name="T1" fmla="*/ 229 h 283"/>
                <a:gd name="T2" fmla="*/ 193 w 214"/>
                <a:gd name="T3" fmla="*/ 226 h 283"/>
                <a:gd name="T4" fmla="*/ 169 w 214"/>
                <a:gd name="T5" fmla="*/ 233 h 283"/>
                <a:gd name="T6" fmla="*/ 140 w 214"/>
                <a:gd name="T7" fmla="*/ 235 h 283"/>
                <a:gd name="T8" fmla="*/ 81 w 214"/>
                <a:gd name="T9" fmla="*/ 213 h 283"/>
                <a:gd name="T10" fmla="*/ 59 w 214"/>
                <a:gd name="T11" fmla="*/ 142 h 283"/>
                <a:gd name="T12" fmla="*/ 79 w 214"/>
                <a:gd name="T13" fmla="*/ 74 h 283"/>
                <a:gd name="T14" fmla="*/ 136 w 214"/>
                <a:gd name="T15" fmla="*/ 49 h 283"/>
                <a:gd name="T16" fmla="*/ 191 w 214"/>
                <a:gd name="T17" fmla="*/ 56 h 283"/>
                <a:gd name="T18" fmla="*/ 197 w 214"/>
                <a:gd name="T19" fmla="*/ 53 h 283"/>
                <a:gd name="T20" fmla="*/ 210 w 214"/>
                <a:gd name="T21" fmla="*/ 18 h 283"/>
                <a:gd name="T22" fmla="*/ 206 w 214"/>
                <a:gd name="T23" fmla="*/ 11 h 283"/>
                <a:gd name="T24" fmla="*/ 172 w 214"/>
                <a:gd name="T25" fmla="*/ 3 h 283"/>
                <a:gd name="T26" fmla="*/ 133 w 214"/>
                <a:gd name="T27" fmla="*/ 0 h 283"/>
                <a:gd name="T28" fmla="*/ 75 w 214"/>
                <a:gd name="T29" fmla="*/ 11 h 283"/>
                <a:gd name="T30" fmla="*/ 34 w 214"/>
                <a:gd name="T31" fmla="*/ 41 h 283"/>
                <a:gd name="T32" fmla="*/ 9 w 214"/>
                <a:gd name="T33" fmla="*/ 86 h 283"/>
                <a:gd name="T34" fmla="*/ 0 w 214"/>
                <a:gd name="T35" fmla="*/ 142 h 283"/>
                <a:gd name="T36" fmla="*/ 35 w 214"/>
                <a:gd name="T37" fmla="*/ 245 h 283"/>
                <a:gd name="T38" fmla="*/ 137 w 214"/>
                <a:gd name="T39" fmla="*/ 283 h 283"/>
                <a:gd name="T40" fmla="*/ 210 w 214"/>
                <a:gd name="T41" fmla="*/ 270 h 283"/>
                <a:gd name="T42" fmla="*/ 212 w 214"/>
                <a:gd name="T43" fmla="*/ 264 h 283"/>
                <a:gd name="T44" fmla="*/ 199 w 214"/>
                <a:gd name="T45" fmla="*/ 229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4" h="283">
                  <a:moveTo>
                    <a:pt x="199" y="229"/>
                  </a:moveTo>
                  <a:cubicBezTo>
                    <a:pt x="198" y="224"/>
                    <a:pt x="193" y="226"/>
                    <a:pt x="193" y="226"/>
                  </a:cubicBezTo>
                  <a:cubicBezTo>
                    <a:pt x="185" y="229"/>
                    <a:pt x="177" y="231"/>
                    <a:pt x="169" y="233"/>
                  </a:cubicBezTo>
                  <a:cubicBezTo>
                    <a:pt x="160" y="234"/>
                    <a:pt x="151" y="235"/>
                    <a:pt x="140" y="235"/>
                  </a:cubicBezTo>
                  <a:cubicBezTo>
                    <a:pt x="115" y="235"/>
                    <a:pt x="95" y="227"/>
                    <a:pt x="81" y="213"/>
                  </a:cubicBezTo>
                  <a:cubicBezTo>
                    <a:pt x="67" y="198"/>
                    <a:pt x="59" y="174"/>
                    <a:pt x="59" y="142"/>
                  </a:cubicBezTo>
                  <a:cubicBezTo>
                    <a:pt x="59" y="113"/>
                    <a:pt x="66" y="91"/>
                    <a:pt x="79" y="74"/>
                  </a:cubicBezTo>
                  <a:cubicBezTo>
                    <a:pt x="91" y="57"/>
                    <a:pt x="111" y="49"/>
                    <a:pt x="136" y="49"/>
                  </a:cubicBezTo>
                  <a:cubicBezTo>
                    <a:pt x="158" y="49"/>
                    <a:pt x="174" y="51"/>
                    <a:pt x="191" y="56"/>
                  </a:cubicBezTo>
                  <a:cubicBezTo>
                    <a:pt x="191" y="56"/>
                    <a:pt x="195" y="58"/>
                    <a:pt x="197" y="53"/>
                  </a:cubicBezTo>
                  <a:cubicBezTo>
                    <a:pt x="201" y="40"/>
                    <a:pt x="205" y="31"/>
                    <a:pt x="210" y="18"/>
                  </a:cubicBezTo>
                  <a:cubicBezTo>
                    <a:pt x="211" y="14"/>
                    <a:pt x="208" y="12"/>
                    <a:pt x="206" y="11"/>
                  </a:cubicBezTo>
                  <a:cubicBezTo>
                    <a:pt x="200" y="9"/>
                    <a:pt x="184" y="5"/>
                    <a:pt x="172" y="3"/>
                  </a:cubicBezTo>
                  <a:cubicBezTo>
                    <a:pt x="161" y="1"/>
                    <a:pt x="148" y="0"/>
                    <a:pt x="133" y="0"/>
                  </a:cubicBezTo>
                  <a:cubicBezTo>
                    <a:pt x="111" y="0"/>
                    <a:pt x="92" y="4"/>
                    <a:pt x="75" y="11"/>
                  </a:cubicBezTo>
                  <a:cubicBezTo>
                    <a:pt x="59" y="19"/>
                    <a:pt x="45" y="29"/>
                    <a:pt x="34" y="41"/>
                  </a:cubicBezTo>
                  <a:cubicBezTo>
                    <a:pt x="23" y="54"/>
                    <a:pt x="14" y="69"/>
                    <a:pt x="9" y="86"/>
                  </a:cubicBezTo>
                  <a:cubicBezTo>
                    <a:pt x="3" y="103"/>
                    <a:pt x="0" y="122"/>
                    <a:pt x="0" y="142"/>
                  </a:cubicBezTo>
                  <a:cubicBezTo>
                    <a:pt x="0" y="185"/>
                    <a:pt x="12" y="220"/>
                    <a:pt x="35" y="245"/>
                  </a:cubicBezTo>
                  <a:cubicBezTo>
                    <a:pt x="58" y="270"/>
                    <a:pt x="92" y="283"/>
                    <a:pt x="137" y="283"/>
                  </a:cubicBezTo>
                  <a:cubicBezTo>
                    <a:pt x="163" y="283"/>
                    <a:pt x="190" y="278"/>
                    <a:pt x="210" y="270"/>
                  </a:cubicBezTo>
                  <a:cubicBezTo>
                    <a:pt x="210" y="270"/>
                    <a:pt x="214" y="268"/>
                    <a:pt x="212" y="264"/>
                  </a:cubicBezTo>
                  <a:lnTo>
                    <a:pt x="199" y="22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37" name="Freeform 36"/>
            <p:cNvSpPr>
              <a:spLocks noEditPoints="1"/>
            </p:cNvSpPr>
            <p:nvPr userDrawn="1"/>
          </p:nvSpPr>
          <p:spPr bwMode="auto">
            <a:xfrm>
              <a:off x="6108" y="1671"/>
              <a:ext cx="582" cy="672"/>
            </a:xfrm>
            <a:custGeom>
              <a:avLst/>
              <a:gdLst>
                <a:gd name="T0" fmla="*/ 235 w 246"/>
                <a:gd name="T1" fmla="*/ 77 h 284"/>
                <a:gd name="T2" fmla="*/ 213 w 246"/>
                <a:gd name="T3" fmla="*/ 36 h 284"/>
                <a:gd name="T4" fmla="*/ 179 w 246"/>
                <a:gd name="T5" fmla="*/ 11 h 284"/>
                <a:gd name="T6" fmla="*/ 129 w 246"/>
                <a:gd name="T7" fmla="*/ 0 h 284"/>
                <a:gd name="T8" fmla="*/ 71 w 246"/>
                <a:gd name="T9" fmla="*/ 12 h 284"/>
                <a:gd name="T10" fmla="*/ 31 w 246"/>
                <a:gd name="T11" fmla="*/ 42 h 284"/>
                <a:gd name="T12" fmla="*/ 7 w 246"/>
                <a:gd name="T13" fmla="*/ 88 h 284"/>
                <a:gd name="T14" fmla="*/ 0 w 246"/>
                <a:gd name="T15" fmla="*/ 144 h 284"/>
                <a:gd name="T16" fmla="*/ 8 w 246"/>
                <a:gd name="T17" fmla="*/ 200 h 284"/>
                <a:gd name="T18" fmla="*/ 33 w 246"/>
                <a:gd name="T19" fmla="*/ 244 h 284"/>
                <a:gd name="T20" fmla="*/ 77 w 246"/>
                <a:gd name="T21" fmla="*/ 273 h 284"/>
                <a:gd name="T22" fmla="*/ 141 w 246"/>
                <a:gd name="T23" fmla="*/ 284 h 284"/>
                <a:gd name="T24" fmla="*/ 229 w 246"/>
                <a:gd name="T25" fmla="*/ 266 h 284"/>
                <a:gd name="T26" fmla="*/ 230 w 246"/>
                <a:gd name="T27" fmla="*/ 258 h 284"/>
                <a:gd name="T28" fmla="*/ 219 w 246"/>
                <a:gd name="T29" fmla="*/ 226 h 284"/>
                <a:gd name="T30" fmla="*/ 212 w 246"/>
                <a:gd name="T31" fmla="*/ 223 h 284"/>
                <a:gd name="T32" fmla="*/ 140 w 246"/>
                <a:gd name="T33" fmla="*/ 236 h 284"/>
                <a:gd name="T34" fmla="*/ 80 w 246"/>
                <a:gd name="T35" fmla="*/ 215 h 284"/>
                <a:gd name="T36" fmla="*/ 60 w 246"/>
                <a:gd name="T37" fmla="*/ 157 h 284"/>
                <a:gd name="T38" fmla="*/ 235 w 246"/>
                <a:gd name="T39" fmla="*/ 157 h 284"/>
                <a:gd name="T40" fmla="*/ 240 w 246"/>
                <a:gd name="T41" fmla="*/ 152 h 284"/>
                <a:gd name="T42" fmla="*/ 235 w 246"/>
                <a:gd name="T43" fmla="*/ 77 h 284"/>
                <a:gd name="T44" fmla="*/ 61 w 246"/>
                <a:gd name="T45" fmla="*/ 113 h 284"/>
                <a:gd name="T46" fmla="*/ 75 w 246"/>
                <a:gd name="T47" fmla="*/ 72 h 284"/>
                <a:gd name="T48" fmla="*/ 125 w 246"/>
                <a:gd name="T49" fmla="*/ 47 h 284"/>
                <a:gd name="T50" fmla="*/ 174 w 246"/>
                <a:gd name="T51" fmla="*/ 72 h 284"/>
                <a:gd name="T52" fmla="*/ 186 w 246"/>
                <a:gd name="T53" fmla="*/ 113 h 284"/>
                <a:gd name="T54" fmla="*/ 61 w 246"/>
                <a:gd name="T55" fmla="*/ 113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46" h="284">
                  <a:moveTo>
                    <a:pt x="235" y="77"/>
                  </a:moveTo>
                  <a:cubicBezTo>
                    <a:pt x="231" y="60"/>
                    <a:pt x="220" y="44"/>
                    <a:pt x="213" y="36"/>
                  </a:cubicBezTo>
                  <a:cubicBezTo>
                    <a:pt x="201" y="24"/>
                    <a:pt x="190" y="15"/>
                    <a:pt x="179" y="11"/>
                  </a:cubicBezTo>
                  <a:cubicBezTo>
                    <a:pt x="165" y="4"/>
                    <a:pt x="148" y="0"/>
                    <a:pt x="129" y="0"/>
                  </a:cubicBezTo>
                  <a:cubicBezTo>
                    <a:pt x="107" y="0"/>
                    <a:pt x="87" y="4"/>
                    <a:pt x="71" y="12"/>
                  </a:cubicBezTo>
                  <a:cubicBezTo>
                    <a:pt x="55" y="19"/>
                    <a:pt x="42" y="30"/>
                    <a:pt x="31" y="42"/>
                  </a:cubicBezTo>
                  <a:cubicBezTo>
                    <a:pt x="20" y="55"/>
                    <a:pt x="12" y="71"/>
                    <a:pt x="7" y="88"/>
                  </a:cubicBezTo>
                  <a:cubicBezTo>
                    <a:pt x="2" y="105"/>
                    <a:pt x="0" y="124"/>
                    <a:pt x="0" y="144"/>
                  </a:cubicBezTo>
                  <a:cubicBezTo>
                    <a:pt x="0" y="164"/>
                    <a:pt x="2" y="183"/>
                    <a:pt x="8" y="200"/>
                  </a:cubicBezTo>
                  <a:cubicBezTo>
                    <a:pt x="13" y="217"/>
                    <a:pt x="21" y="232"/>
                    <a:pt x="33" y="244"/>
                  </a:cubicBezTo>
                  <a:cubicBezTo>
                    <a:pt x="44" y="257"/>
                    <a:pt x="59" y="266"/>
                    <a:pt x="77" y="273"/>
                  </a:cubicBezTo>
                  <a:cubicBezTo>
                    <a:pt x="95" y="280"/>
                    <a:pt x="116" y="284"/>
                    <a:pt x="141" y="284"/>
                  </a:cubicBezTo>
                  <a:cubicBezTo>
                    <a:pt x="191" y="283"/>
                    <a:pt x="218" y="272"/>
                    <a:pt x="229" y="266"/>
                  </a:cubicBezTo>
                  <a:cubicBezTo>
                    <a:pt x="231" y="265"/>
                    <a:pt x="232" y="263"/>
                    <a:pt x="230" y="258"/>
                  </a:cubicBezTo>
                  <a:cubicBezTo>
                    <a:pt x="219" y="226"/>
                    <a:pt x="219" y="226"/>
                    <a:pt x="219" y="226"/>
                  </a:cubicBezTo>
                  <a:cubicBezTo>
                    <a:pt x="217" y="221"/>
                    <a:pt x="212" y="223"/>
                    <a:pt x="212" y="223"/>
                  </a:cubicBezTo>
                  <a:cubicBezTo>
                    <a:pt x="200" y="227"/>
                    <a:pt x="182" y="236"/>
                    <a:pt x="140" y="236"/>
                  </a:cubicBezTo>
                  <a:cubicBezTo>
                    <a:pt x="113" y="235"/>
                    <a:pt x="93" y="227"/>
                    <a:pt x="80" y="215"/>
                  </a:cubicBezTo>
                  <a:cubicBezTo>
                    <a:pt x="67" y="202"/>
                    <a:pt x="61" y="183"/>
                    <a:pt x="60" y="157"/>
                  </a:cubicBezTo>
                  <a:cubicBezTo>
                    <a:pt x="235" y="157"/>
                    <a:pt x="235" y="157"/>
                    <a:pt x="235" y="157"/>
                  </a:cubicBezTo>
                  <a:cubicBezTo>
                    <a:pt x="235" y="157"/>
                    <a:pt x="240" y="157"/>
                    <a:pt x="240" y="152"/>
                  </a:cubicBezTo>
                  <a:cubicBezTo>
                    <a:pt x="240" y="150"/>
                    <a:pt x="246" y="116"/>
                    <a:pt x="235" y="77"/>
                  </a:cubicBezTo>
                  <a:close/>
                  <a:moveTo>
                    <a:pt x="61" y="113"/>
                  </a:moveTo>
                  <a:cubicBezTo>
                    <a:pt x="63" y="97"/>
                    <a:pt x="68" y="83"/>
                    <a:pt x="75" y="72"/>
                  </a:cubicBezTo>
                  <a:cubicBezTo>
                    <a:pt x="86" y="56"/>
                    <a:pt x="102" y="47"/>
                    <a:pt x="125" y="47"/>
                  </a:cubicBezTo>
                  <a:cubicBezTo>
                    <a:pt x="148" y="47"/>
                    <a:pt x="163" y="56"/>
                    <a:pt x="174" y="72"/>
                  </a:cubicBezTo>
                  <a:cubicBezTo>
                    <a:pt x="181" y="83"/>
                    <a:pt x="184" y="97"/>
                    <a:pt x="186" y="113"/>
                  </a:cubicBezTo>
                  <a:lnTo>
                    <a:pt x="61" y="1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38" name="Freeform 37"/>
            <p:cNvSpPr>
              <a:spLocks noEditPoints="1"/>
            </p:cNvSpPr>
            <p:nvPr userDrawn="1"/>
          </p:nvSpPr>
          <p:spPr bwMode="auto">
            <a:xfrm>
              <a:off x="2793" y="1671"/>
              <a:ext cx="581" cy="672"/>
            </a:xfrm>
            <a:custGeom>
              <a:avLst/>
              <a:gdLst>
                <a:gd name="T0" fmla="*/ 235 w 246"/>
                <a:gd name="T1" fmla="*/ 77 h 284"/>
                <a:gd name="T2" fmla="*/ 213 w 246"/>
                <a:gd name="T3" fmla="*/ 36 h 284"/>
                <a:gd name="T4" fmla="*/ 179 w 246"/>
                <a:gd name="T5" fmla="*/ 11 h 284"/>
                <a:gd name="T6" fmla="*/ 129 w 246"/>
                <a:gd name="T7" fmla="*/ 0 h 284"/>
                <a:gd name="T8" fmla="*/ 71 w 246"/>
                <a:gd name="T9" fmla="*/ 12 h 284"/>
                <a:gd name="T10" fmla="*/ 31 w 246"/>
                <a:gd name="T11" fmla="*/ 42 h 284"/>
                <a:gd name="T12" fmla="*/ 7 w 246"/>
                <a:gd name="T13" fmla="*/ 88 h 284"/>
                <a:gd name="T14" fmla="*/ 0 w 246"/>
                <a:gd name="T15" fmla="*/ 144 h 284"/>
                <a:gd name="T16" fmla="*/ 8 w 246"/>
                <a:gd name="T17" fmla="*/ 200 h 284"/>
                <a:gd name="T18" fmla="*/ 33 w 246"/>
                <a:gd name="T19" fmla="*/ 244 h 284"/>
                <a:gd name="T20" fmla="*/ 77 w 246"/>
                <a:gd name="T21" fmla="*/ 273 h 284"/>
                <a:gd name="T22" fmla="*/ 141 w 246"/>
                <a:gd name="T23" fmla="*/ 284 h 284"/>
                <a:gd name="T24" fmla="*/ 229 w 246"/>
                <a:gd name="T25" fmla="*/ 266 h 284"/>
                <a:gd name="T26" fmla="*/ 230 w 246"/>
                <a:gd name="T27" fmla="*/ 258 h 284"/>
                <a:gd name="T28" fmla="*/ 219 w 246"/>
                <a:gd name="T29" fmla="*/ 226 h 284"/>
                <a:gd name="T30" fmla="*/ 212 w 246"/>
                <a:gd name="T31" fmla="*/ 223 h 284"/>
                <a:gd name="T32" fmla="*/ 140 w 246"/>
                <a:gd name="T33" fmla="*/ 236 h 284"/>
                <a:gd name="T34" fmla="*/ 80 w 246"/>
                <a:gd name="T35" fmla="*/ 215 h 284"/>
                <a:gd name="T36" fmla="*/ 60 w 246"/>
                <a:gd name="T37" fmla="*/ 157 h 284"/>
                <a:gd name="T38" fmla="*/ 235 w 246"/>
                <a:gd name="T39" fmla="*/ 157 h 284"/>
                <a:gd name="T40" fmla="*/ 240 w 246"/>
                <a:gd name="T41" fmla="*/ 152 h 284"/>
                <a:gd name="T42" fmla="*/ 235 w 246"/>
                <a:gd name="T43" fmla="*/ 77 h 284"/>
                <a:gd name="T44" fmla="*/ 61 w 246"/>
                <a:gd name="T45" fmla="*/ 113 h 284"/>
                <a:gd name="T46" fmla="*/ 75 w 246"/>
                <a:gd name="T47" fmla="*/ 72 h 284"/>
                <a:gd name="T48" fmla="*/ 125 w 246"/>
                <a:gd name="T49" fmla="*/ 47 h 284"/>
                <a:gd name="T50" fmla="*/ 174 w 246"/>
                <a:gd name="T51" fmla="*/ 72 h 284"/>
                <a:gd name="T52" fmla="*/ 186 w 246"/>
                <a:gd name="T53" fmla="*/ 113 h 284"/>
                <a:gd name="T54" fmla="*/ 61 w 246"/>
                <a:gd name="T55" fmla="*/ 113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46" h="284">
                  <a:moveTo>
                    <a:pt x="235" y="77"/>
                  </a:moveTo>
                  <a:cubicBezTo>
                    <a:pt x="231" y="60"/>
                    <a:pt x="220" y="44"/>
                    <a:pt x="213" y="36"/>
                  </a:cubicBezTo>
                  <a:cubicBezTo>
                    <a:pt x="201" y="24"/>
                    <a:pt x="190" y="15"/>
                    <a:pt x="179" y="11"/>
                  </a:cubicBezTo>
                  <a:cubicBezTo>
                    <a:pt x="165" y="4"/>
                    <a:pt x="148" y="0"/>
                    <a:pt x="129" y="0"/>
                  </a:cubicBezTo>
                  <a:cubicBezTo>
                    <a:pt x="107" y="0"/>
                    <a:pt x="87" y="4"/>
                    <a:pt x="71" y="12"/>
                  </a:cubicBezTo>
                  <a:cubicBezTo>
                    <a:pt x="55" y="19"/>
                    <a:pt x="42" y="30"/>
                    <a:pt x="31" y="42"/>
                  </a:cubicBezTo>
                  <a:cubicBezTo>
                    <a:pt x="20" y="55"/>
                    <a:pt x="12" y="71"/>
                    <a:pt x="7" y="88"/>
                  </a:cubicBezTo>
                  <a:cubicBezTo>
                    <a:pt x="2" y="105"/>
                    <a:pt x="0" y="124"/>
                    <a:pt x="0" y="144"/>
                  </a:cubicBezTo>
                  <a:cubicBezTo>
                    <a:pt x="0" y="164"/>
                    <a:pt x="2" y="183"/>
                    <a:pt x="8" y="200"/>
                  </a:cubicBezTo>
                  <a:cubicBezTo>
                    <a:pt x="13" y="217"/>
                    <a:pt x="21" y="232"/>
                    <a:pt x="33" y="244"/>
                  </a:cubicBezTo>
                  <a:cubicBezTo>
                    <a:pt x="44" y="257"/>
                    <a:pt x="59" y="266"/>
                    <a:pt x="77" y="273"/>
                  </a:cubicBezTo>
                  <a:cubicBezTo>
                    <a:pt x="95" y="280"/>
                    <a:pt x="116" y="284"/>
                    <a:pt x="141" y="284"/>
                  </a:cubicBezTo>
                  <a:cubicBezTo>
                    <a:pt x="191" y="283"/>
                    <a:pt x="218" y="272"/>
                    <a:pt x="229" y="266"/>
                  </a:cubicBezTo>
                  <a:cubicBezTo>
                    <a:pt x="231" y="265"/>
                    <a:pt x="232" y="263"/>
                    <a:pt x="230" y="258"/>
                  </a:cubicBezTo>
                  <a:cubicBezTo>
                    <a:pt x="219" y="226"/>
                    <a:pt x="219" y="226"/>
                    <a:pt x="219" y="226"/>
                  </a:cubicBezTo>
                  <a:cubicBezTo>
                    <a:pt x="217" y="221"/>
                    <a:pt x="212" y="223"/>
                    <a:pt x="212" y="223"/>
                  </a:cubicBezTo>
                  <a:cubicBezTo>
                    <a:pt x="200" y="227"/>
                    <a:pt x="182" y="236"/>
                    <a:pt x="140" y="236"/>
                  </a:cubicBezTo>
                  <a:cubicBezTo>
                    <a:pt x="113" y="235"/>
                    <a:pt x="93" y="227"/>
                    <a:pt x="80" y="215"/>
                  </a:cubicBezTo>
                  <a:cubicBezTo>
                    <a:pt x="67" y="202"/>
                    <a:pt x="61" y="183"/>
                    <a:pt x="60" y="157"/>
                  </a:cubicBezTo>
                  <a:cubicBezTo>
                    <a:pt x="235" y="157"/>
                    <a:pt x="235" y="157"/>
                    <a:pt x="235" y="157"/>
                  </a:cubicBezTo>
                  <a:cubicBezTo>
                    <a:pt x="235" y="157"/>
                    <a:pt x="240" y="157"/>
                    <a:pt x="240" y="152"/>
                  </a:cubicBezTo>
                  <a:cubicBezTo>
                    <a:pt x="240" y="150"/>
                    <a:pt x="246" y="116"/>
                    <a:pt x="235" y="77"/>
                  </a:cubicBezTo>
                  <a:close/>
                  <a:moveTo>
                    <a:pt x="61" y="113"/>
                  </a:moveTo>
                  <a:cubicBezTo>
                    <a:pt x="63" y="97"/>
                    <a:pt x="68" y="83"/>
                    <a:pt x="75" y="72"/>
                  </a:cubicBezTo>
                  <a:cubicBezTo>
                    <a:pt x="86" y="56"/>
                    <a:pt x="102" y="47"/>
                    <a:pt x="125" y="47"/>
                  </a:cubicBezTo>
                  <a:cubicBezTo>
                    <a:pt x="148" y="47"/>
                    <a:pt x="163" y="56"/>
                    <a:pt x="174" y="72"/>
                  </a:cubicBezTo>
                  <a:cubicBezTo>
                    <a:pt x="181" y="83"/>
                    <a:pt x="184" y="97"/>
                    <a:pt x="186" y="113"/>
                  </a:cubicBezTo>
                  <a:lnTo>
                    <a:pt x="61" y="1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39" name="Freeform 38"/>
            <p:cNvSpPr>
              <a:spLocks noEditPoints="1"/>
            </p:cNvSpPr>
            <p:nvPr userDrawn="1"/>
          </p:nvSpPr>
          <p:spPr bwMode="auto">
            <a:xfrm>
              <a:off x="1870" y="1671"/>
              <a:ext cx="537" cy="672"/>
            </a:xfrm>
            <a:custGeom>
              <a:avLst/>
              <a:gdLst>
                <a:gd name="T0" fmla="*/ 142 w 227"/>
                <a:gd name="T1" fmla="*/ 105 h 284"/>
                <a:gd name="T2" fmla="*/ 115 w 227"/>
                <a:gd name="T3" fmla="*/ 104 h 284"/>
                <a:gd name="T4" fmla="*/ 72 w 227"/>
                <a:gd name="T5" fmla="*/ 110 h 284"/>
                <a:gd name="T6" fmla="*/ 35 w 227"/>
                <a:gd name="T7" fmla="*/ 127 h 284"/>
                <a:gd name="T8" fmla="*/ 10 w 227"/>
                <a:gd name="T9" fmla="*/ 156 h 284"/>
                <a:gd name="T10" fmla="*/ 0 w 227"/>
                <a:gd name="T11" fmla="*/ 196 h 284"/>
                <a:gd name="T12" fmla="*/ 8 w 227"/>
                <a:gd name="T13" fmla="*/ 236 h 284"/>
                <a:gd name="T14" fmla="*/ 31 w 227"/>
                <a:gd name="T15" fmla="*/ 263 h 284"/>
                <a:gd name="T16" fmla="*/ 67 w 227"/>
                <a:gd name="T17" fmla="*/ 279 h 284"/>
                <a:gd name="T18" fmla="*/ 113 w 227"/>
                <a:gd name="T19" fmla="*/ 284 h 284"/>
                <a:gd name="T20" fmla="*/ 166 w 227"/>
                <a:gd name="T21" fmla="*/ 279 h 284"/>
                <a:gd name="T22" fmla="*/ 210 w 227"/>
                <a:gd name="T23" fmla="*/ 271 h 284"/>
                <a:gd name="T24" fmla="*/ 223 w 227"/>
                <a:gd name="T25" fmla="*/ 267 h 284"/>
                <a:gd name="T26" fmla="*/ 227 w 227"/>
                <a:gd name="T27" fmla="*/ 262 h 284"/>
                <a:gd name="T28" fmla="*/ 227 w 227"/>
                <a:gd name="T29" fmla="*/ 102 h 284"/>
                <a:gd name="T30" fmla="*/ 199 w 227"/>
                <a:gd name="T31" fmla="*/ 24 h 284"/>
                <a:gd name="T32" fmla="*/ 118 w 227"/>
                <a:gd name="T33" fmla="*/ 0 h 284"/>
                <a:gd name="T34" fmla="*/ 72 w 227"/>
                <a:gd name="T35" fmla="*/ 4 h 284"/>
                <a:gd name="T36" fmla="*/ 18 w 227"/>
                <a:gd name="T37" fmla="*/ 24 h 284"/>
                <a:gd name="T38" fmla="*/ 16 w 227"/>
                <a:gd name="T39" fmla="*/ 31 h 284"/>
                <a:gd name="T40" fmla="*/ 28 w 227"/>
                <a:gd name="T41" fmla="*/ 64 h 284"/>
                <a:gd name="T42" fmla="*/ 34 w 227"/>
                <a:gd name="T43" fmla="*/ 67 h 284"/>
                <a:gd name="T44" fmla="*/ 37 w 227"/>
                <a:gd name="T45" fmla="*/ 66 h 284"/>
                <a:gd name="T46" fmla="*/ 113 w 227"/>
                <a:gd name="T47" fmla="*/ 48 h 284"/>
                <a:gd name="T48" fmla="*/ 157 w 227"/>
                <a:gd name="T49" fmla="*/ 59 h 284"/>
                <a:gd name="T50" fmla="*/ 171 w 227"/>
                <a:gd name="T51" fmla="*/ 101 h 284"/>
                <a:gd name="T52" fmla="*/ 171 w 227"/>
                <a:gd name="T53" fmla="*/ 109 h 284"/>
                <a:gd name="T54" fmla="*/ 142 w 227"/>
                <a:gd name="T55" fmla="*/ 105 h 284"/>
                <a:gd name="T56" fmla="*/ 72 w 227"/>
                <a:gd name="T57" fmla="*/ 228 h 284"/>
                <a:gd name="T58" fmla="*/ 62 w 227"/>
                <a:gd name="T59" fmla="*/ 218 h 284"/>
                <a:gd name="T60" fmla="*/ 57 w 227"/>
                <a:gd name="T61" fmla="*/ 195 h 284"/>
                <a:gd name="T62" fmla="*/ 73 w 227"/>
                <a:gd name="T63" fmla="*/ 161 h 284"/>
                <a:gd name="T64" fmla="*/ 123 w 227"/>
                <a:gd name="T65" fmla="*/ 148 h 284"/>
                <a:gd name="T66" fmla="*/ 171 w 227"/>
                <a:gd name="T67" fmla="*/ 152 h 284"/>
                <a:gd name="T68" fmla="*/ 171 w 227"/>
                <a:gd name="T69" fmla="*/ 232 h 284"/>
                <a:gd name="T70" fmla="*/ 171 w 227"/>
                <a:gd name="T71" fmla="*/ 232 h 284"/>
                <a:gd name="T72" fmla="*/ 124 w 227"/>
                <a:gd name="T73" fmla="*/ 238 h 284"/>
                <a:gd name="T74" fmla="*/ 72 w 227"/>
                <a:gd name="T75" fmla="*/ 228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27" h="284">
                  <a:moveTo>
                    <a:pt x="142" y="105"/>
                  </a:moveTo>
                  <a:cubicBezTo>
                    <a:pt x="135" y="105"/>
                    <a:pt x="126" y="104"/>
                    <a:pt x="115" y="104"/>
                  </a:cubicBezTo>
                  <a:cubicBezTo>
                    <a:pt x="100" y="104"/>
                    <a:pt x="85" y="106"/>
                    <a:pt x="72" y="110"/>
                  </a:cubicBezTo>
                  <a:cubicBezTo>
                    <a:pt x="58" y="114"/>
                    <a:pt x="46" y="119"/>
                    <a:pt x="35" y="127"/>
                  </a:cubicBezTo>
                  <a:cubicBezTo>
                    <a:pt x="24" y="134"/>
                    <a:pt x="16" y="144"/>
                    <a:pt x="10" y="156"/>
                  </a:cubicBezTo>
                  <a:cubicBezTo>
                    <a:pt x="4" y="167"/>
                    <a:pt x="0" y="181"/>
                    <a:pt x="0" y="196"/>
                  </a:cubicBezTo>
                  <a:cubicBezTo>
                    <a:pt x="0" y="212"/>
                    <a:pt x="3" y="225"/>
                    <a:pt x="8" y="236"/>
                  </a:cubicBezTo>
                  <a:cubicBezTo>
                    <a:pt x="14" y="247"/>
                    <a:pt x="21" y="256"/>
                    <a:pt x="31" y="263"/>
                  </a:cubicBezTo>
                  <a:cubicBezTo>
                    <a:pt x="41" y="270"/>
                    <a:pt x="53" y="276"/>
                    <a:pt x="67" y="279"/>
                  </a:cubicBezTo>
                  <a:cubicBezTo>
                    <a:pt x="81" y="282"/>
                    <a:pt x="96" y="284"/>
                    <a:pt x="113" y="284"/>
                  </a:cubicBezTo>
                  <a:cubicBezTo>
                    <a:pt x="131" y="284"/>
                    <a:pt x="149" y="282"/>
                    <a:pt x="166" y="279"/>
                  </a:cubicBezTo>
                  <a:cubicBezTo>
                    <a:pt x="184" y="276"/>
                    <a:pt x="205" y="272"/>
                    <a:pt x="210" y="271"/>
                  </a:cubicBezTo>
                  <a:cubicBezTo>
                    <a:pt x="216" y="269"/>
                    <a:pt x="223" y="267"/>
                    <a:pt x="223" y="267"/>
                  </a:cubicBezTo>
                  <a:cubicBezTo>
                    <a:pt x="227" y="266"/>
                    <a:pt x="227" y="262"/>
                    <a:pt x="227" y="262"/>
                  </a:cubicBezTo>
                  <a:cubicBezTo>
                    <a:pt x="227" y="102"/>
                    <a:pt x="227" y="102"/>
                    <a:pt x="227" y="102"/>
                  </a:cubicBezTo>
                  <a:cubicBezTo>
                    <a:pt x="227" y="67"/>
                    <a:pt x="217" y="40"/>
                    <a:pt x="199" y="24"/>
                  </a:cubicBezTo>
                  <a:cubicBezTo>
                    <a:pt x="180" y="8"/>
                    <a:pt x="153" y="0"/>
                    <a:pt x="118" y="0"/>
                  </a:cubicBezTo>
                  <a:cubicBezTo>
                    <a:pt x="105" y="0"/>
                    <a:pt x="84" y="2"/>
                    <a:pt x="72" y="4"/>
                  </a:cubicBezTo>
                  <a:cubicBezTo>
                    <a:pt x="72" y="4"/>
                    <a:pt x="33" y="12"/>
                    <a:pt x="18" y="24"/>
                  </a:cubicBezTo>
                  <a:cubicBezTo>
                    <a:pt x="18" y="24"/>
                    <a:pt x="14" y="26"/>
                    <a:pt x="16" y="31"/>
                  </a:cubicBezTo>
                  <a:cubicBezTo>
                    <a:pt x="28" y="64"/>
                    <a:pt x="28" y="64"/>
                    <a:pt x="28" y="64"/>
                  </a:cubicBezTo>
                  <a:cubicBezTo>
                    <a:pt x="30" y="69"/>
                    <a:pt x="34" y="67"/>
                    <a:pt x="34" y="67"/>
                  </a:cubicBezTo>
                  <a:cubicBezTo>
                    <a:pt x="34" y="67"/>
                    <a:pt x="35" y="67"/>
                    <a:pt x="37" y="66"/>
                  </a:cubicBezTo>
                  <a:cubicBezTo>
                    <a:pt x="71" y="48"/>
                    <a:pt x="113" y="48"/>
                    <a:pt x="113" y="48"/>
                  </a:cubicBezTo>
                  <a:cubicBezTo>
                    <a:pt x="132" y="48"/>
                    <a:pt x="147" y="52"/>
                    <a:pt x="157" y="59"/>
                  </a:cubicBezTo>
                  <a:cubicBezTo>
                    <a:pt x="166" y="67"/>
                    <a:pt x="171" y="78"/>
                    <a:pt x="171" y="101"/>
                  </a:cubicBezTo>
                  <a:cubicBezTo>
                    <a:pt x="171" y="109"/>
                    <a:pt x="171" y="109"/>
                    <a:pt x="171" y="109"/>
                  </a:cubicBezTo>
                  <a:cubicBezTo>
                    <a:pt x="156" y="106"/>
                    <a:pt x="142" y="105"/>
                    <a:pt x="142" y="105"/>
                  </a:cubicBezTo>
                  <a:close/>
                  <a:moveTo>
                    <a:pt x="72" y="228"/>
                  </a:moveTo>
                  <a:cubicBezTo>
                    <a:pt x="66" y="223"/>
                    <a:pt x="65" y="221"/>
                    <a:pt x="62" y="218"/>
                  </a:cubicBezTo>
                  <a:cubicBezTo>
                    <a:pt x="59" y="212"/>
                    <a:pt x="57" y="205"/>
                    <a:pt x="57" y="195"/>
                  </a:cubicBezTo>
                  <a:cubicBezTo>
                    <a:pt x="57" y="180"/>
                    <a:pt x="62" y="169"/>
                    <a:pt x="73" y="161"/>
                  </a:cubicBezTo>
                  <a:cubicBezTo>
                    <a:pt x="73" y="161"/>
                    <a:pt x="88" y="148"/>
                    <a:pt x="123" y="148"/>
                  </a:cubicBezTo>
                  <a:cubicBezTo>
                    <a:pt x="149" y="149"/>
                    <a:pt x="171" y="152"/>
                    <a:pt x="171" y="152"/>
                  </a:cubicBezTo>
                  <a:cubicBezTo>
                    <a:pt x="171" y="232"/>
                    <a:pt x="171" y="232"/>
                    <a:pt x="171" y="232"/>
                  </a:cubicBezTo>
                  <a:cubicBezTo>
                    <a:pt x="171" y="232"/>
                    <a:pt x="171" y="232"/>
                    <a:pt x="171" y="232"/>
                  </a:cubicBezTo>
                  <a:cubicBezTo>
                    <a:pt x="171" y="232"/>
                    <a:pt x="149" y="237"/>
                    <a:pt x="124" y="238"/>
                  </a:cubicBezTo>
                  <a:cubicBezTo>
                    <a:pt x="88" y="240"/>
                    <a:pt x="72" y="228"/>
                    <a:pt x="72" y="2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40" name="Freeform 39"/>
            <p:cNvSpPr>
              <a:spLocks/>
            </p:cNvSpPr>
            <p:nvPr userDrawn="1"/>
          </p:nvSpPr>
          <p:spPr bwMode="auto">
            <a:xfrm>
              <a:off x="5162" y="1676"/>
              <a:ext cx="386" cy="653"/>
            </a:xfrm>
            <a:custGeom>
              <a:avLst/>
              <a:gdLst>
                <a:gd name="T0" fmla="*/ 162 w 163"/>
                <a:gd name="T1" fmla="*/ 13 h 276"/>
                <a:gd name="T2" fmla="*/ 159 w 163"/>
                <a:gd name="T3" fmla="*/ 7 h 276"/>
                <a:gd name="T4" fmla="*/ 130 w 163"/>
                <a:gd name="T5" fmla="*/ 2 h 276"/>
                <a:gd name="T6" fmla="*/ 85 w 163"/>
                <a:gd name="T7" fmla="*/ 9 h 276"/>
                <a:gd name="T8" fmla="*/ 55 w 163"/>
                <a:gd name="T9" fmla="*/ 31 h 276"/>
                <a:gd name="T10" fmla="*/ 55 w 163"/>
                <a:gd name="T11" fmla="*/ 9 h 276"/>
                <a:gd name="T12" fmla="*/ 50 w 163"/>
                <a:gd name="T13" fmla="*/ 4 h 276"/>
                <a:gd name="T14" fmla="*/ 5 w 163"/>
                <a:gd name="T15" fmla="*/ 4 h 276"/>
                <a:gd name="T16" fmla="*/ 0 w 163"/>
                <a:gd name="T17" fmla="*/ 9 h 276"/>
                <a:gd name="T18" fmla="*/ 0 w 163"/>
                <a:gd name="T19" fmla="*/ 270 h 276"/>
                <a:gd name="T20" fmla="*/ 6 w 163"/>
                <a:gd name="T21" fmla="*/ 276 h 276"/>
                <a:gd name="T22" fmla="*/ 52 w 163"/>
                <a:gd name="T23" fmla="*/ 276 h 276"/>
                <a:gd name="T24" fmla="*/ 57 w 163"/>
                <a:gd name="T25" fmla="*/ 270 h 276"/>
                <a:gd name="T26" fmla="*/ 57 w 163"/>
                <a:gd name="T27" fmla="*/ 140 h 276"/>
                <a:gd name="T28" fmla="*/ 63 w 163"/>
                <a:gd name="T29" fmla="*/ 94 h 276"/>
                <a:gd name="T30" fmla="*/ 78 w 163"/>
                <a:gd name="T31" fmla="*/ 68 h 276"/>
                <a:gd name="T32" fmla="*/ 100 w 163"/>
                <a:gd name="T33" fmla="*/ 55 h 276"/>
                <a:gd name="T34" fmla="*/ 123 w 163"/>
                <a:gd name="T35" fmla="*/ 52 h 276"/>
                <a:gd name="T36" fmla="*/ 142 w 163"/>
                <a:gd name="T37" fmla="*/ 54 h 276"/>
                <a:gd name="T38" fmla="*/ 149 w 163"/>
                <a:gd name="T39" fmla="*/ 50 h 276"/>
                <a:gd name="T40" fmla="*/ 162 w 163"/>
                <a:gd name="T41" fmla="*/ 13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3" h="276">
                  <a:moveTo>
                    <a:pt x="162" y="13"/>
                  </a:moveTo>
                  <a:cubicBezTo>
                    <a:pt x="163" y="9"/>
                    <a:pt x="161" y="7"/>
                    <a:pt x="159" y="7"/>
                  </a:cubicBezTo>
                  <a:cubicBezTo>
                    <a:pt x="156" y="5"/>
                    <a:pt x="142" y="2"/>
                    <a:pt x="130" y="2"/>
                  </a:cubicBezTo>
                  <a:cubicBezTo>
                    <a:pt x="108" y="0"/>
                    <a:pt x="96" y="4"/>
                    <a:pt x="85" y="9"/>
                  </a:cubicBezTo>
                  <a:cubicBezTo>
                    <a:pt x="74" y="14"/>
                    <a:pt x="62" y="22"/>
                    <a:pt x="55" y="31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5" y="6"/>
                    <a:pt x="53" y="4"/>
                    <a:pt x="50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3" y="4"/>
                    <a:pt x="0" y="6"/>
                    <a:pt x="0" y="9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3"/>
                    <a:pt x="3" y="276"/>
                    <a:pt x="6" y="276"/>
                  </a:cubicBezTo>
                  <a:cubicBezTo>
                    <a:pt x="52" y="276"/>
                    <a:pt x="52" y="276"/>
                    <a:pt x="52" y="276"/>
                  </a:cubicBezTo>
                  <a:cubicBezTo>
                    <a:pt x="55" y="276"/>
                    <a:pt x="57" y="273"/>
                    <a:pt x="57" y="270"/>
                  </a:cubicBezTo>
                  <a:cubicBezTo>
                    <a:pt x="57" y="140"/>
                    <a:pt x="57" y="140"/>
                    <a:pt x="57" y="140"/>
                  </a:cubicBezTo>
                  <a:cubicBezTo>
                    <a:pt x="57" y="123"/>
                    <a:pt x="59" y="105"/>
                    <a:pt x="63" y="94"/>
                  </a:cubicBezTo>
                  <a:cubicBezTo>
                    <a:pt x="67" y="83"/>
                    <a:pt x="72" y="75"/>
                    <a:pt x="78" y="68"/>
                  </a:cubicBezTo>
                  <a:cubicBezTo>
                    <a:pt x="85" y="62"/>
                    <a:pt x="92" y="58"/>
                    <a:pt x="100" y="55"/>
                  </a:cubicBezTo>
                  <a:cubicBezTo>
                    <a:pt x="108" y="53"/>
                    <a:pt x="117" y="52"/>
                    <a:pt x="123" y="52"/>
                  </a:cubicBezTo>
                  <a:cubicBezTo>
                    <a:pt x="132" y="52"/>
                    <a:pt x="142" y="54"/>
                    <a:pt x="142" y="54"/>
                  </a:cubicBezTo>
                  <a:cubicBezTo>
                    <a:pt x="146" y="55"/>
                    <a:pt x="148" y="53"/>
                    <a:pt x="149" y="50"/>
                  </a:cubicBezTo>
                  <a:cubicBezTo>
                    <a:pt x="152" y="42"/>
                    <a:pt x="160" y="18"/>
                    <a:pt x="162" y="1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41" name="Freeform 40"/>
            <p:cNvSpPr>
              <a:spLocks/>
            </p:cNvSpPr>
            <p:nvPr userDrawn="1"/>
          </p:nvSpPr>
          <p:spPr bwMode="auto">
            <a:xfrm>
              <a:off x="3807" y="1406"/>
              <a:ext cx="728" cy="1219"/>
            </a:xfrm>
            <a:custGeom>
              <a:avLst/>
              <a:gdLst>
                <a:gd name="T0" fmla="*/ 303 w 308"/>
                <a:gd name="T1" fmla="*/ 6 h 515"/>
                <a:gd name="T2" fmla="*/ 286 w 308"/>
                <a:gd name="T3" fmla="*/ 2 h 515"/>
                <a:gd name="T4" fmla="*/ 262 w 308"/>
                <a:gd name="T5" fmla="*/ 0 h 515"/>
                <a:gd name="T6" fmla="*/ 188 w 308"/>
                <a:gd name="T7" fmla="*/ 27 h 515"/>
                <a:gd name="T8" fmla="*/ 153 w 308"/>
                <a:gd name="T9" fmla="*/ 106 h 515"/>
                <a:gd name="T10" fmla="*/ 151 w 308"/>
                <a:gd name="T11" fmla="*/ 118 h 515"/>
                <a:gd name="T12" fmla="*/ 111 w 308"/>
                <a:gd name="T13" fmla="*/ 118 h 515"/>
                <a:gd name="T14" fmla="*/ 105 w 308"/>
                <a:gd name="T15" fmla="*/ 123 h 515"/>
                <a:gd name="T16" fmla="*/ 99 w 308"/>
                <a:gd name="T17" fmla="*/ 159 h 515"/>
                <a:gd name="T18" fmla="*/ 104 w 308"/>
                <a:gd name="T19" fmla="*/ 165 h 515"/>
                <a:gd name="T20" fmla="*/ 143 w 308"/>
                <a:gd name="T21" fmla="*/ 165 h 515"/>
                <a:gd name="T22" fmla="*/ 104 w 308"/>
                <a:gd name="T23" fmla="*/ 384 h 515"/>
                <a:gd name="T24" fmla="*/ 93 w 308"/>
                <a:gd name="T25" fmla="*/ 427 h 515"/>
                <a:gd name="T26" fmla="*/ 81 w 308"/>
                <a:gd name="T27" fmla="*/ 452 h 515"/>
                <a:gd name="T28" fmla="*/ 65 w 308"/>
                <a:gd name="T29" fmla="*/ 464 h 515"/>
                <a:gd name="T30" fmla="*/ 44 w 308"/>
                <a:gd name="T31" fmla="*/ 467 h 515"/>
                <a:gd name="T32" fmla="*/ 30 w 308"/>
                <a:gd name="T33" fmla="*/ 466 h 515"/>
                <a:gd name="T34" fmla="*/ 21 w 308"/>
                <a:gd name="T35" fmla="*/ 463 h 515"/>
                <a:gd name="T36" fmla="*/ 15 w 308"/>
                <a:gd name="T37" fmla="*/ 466 h 515"/>
                <a:gd name="T38" fmla="*/ 2 w 308"/>
                <a:gd name="T39" fmla="*/ 501 h 515"/>
                <a:gd name="T40" fmla="*/ 4 w 308"/>
                <a:gd name="T41" fmla="*/ 508 h 515"/>
                <a:gd name="T42" fmla="*/ 20 w 308"/>
                <a:gd name="T43" fmla="*/ 513 h 515"/>
                <a:gd name="T44" fmla="*/ 46 w 308"/>
                <a:gd name="T45" fmla="*/ 515 h 515"/>
                <a:gd name="T46" fmla="*/ 89 w 308"/>
                <a:gd name="T47" fmla="*/ 509 h 515"/>
                <a:gd name="T48" fmla="*/ 121 w 308"/>
                <a:gd name="T49" fmla="*/ 486 h 515"/>
                <a:gd name="T50" fmla="*/ 144 w 308"/>
                <a:gd name="T51" fmla="*/ 447 h 515"/>
                <a:gd name="T52" fmla="*/ 159 w 308"/>
                <a:gd name="T53" fmla="*/ 388 h 515"/>
                <a:gd name="T54" fmla="*/ 199 w 308"/>
                <a:gd name="T55" fmla="*/ 165 h 515"/>
                <a:gd name="T56" fmla="*/ 257 w 308"/>
                <a:gd name="T57" fmla="*/ 165 h 515"/>
                <a:gd name="T58" fmla="*/ 262 w 308"/>
                <a:gd name="T59" fmla="*/ 160 h 515"/>
                <a:gd name="T60" fmla="*/ 269 w 308"/>
                <a:gd name="T61" fmla="*/ 123 h 515"/>
                <a:gd name="T62" fmla="*/ 263 w 308"/>
                <a:gd name="T63" fmla="*/ 118 h 515"/>
                <a:gd name="T64" fmla="*/ 207 w 308"/>
                <a:gd name="T65" fmla="*/ 118 h 515"/>
                <a:gd name="T66" fmla="*/ 217 w 308"/>
                <a:gd name="T67" fmla="*/ 78 h 515"/>
                <a:gd name="T68" fmla="*/ 229 w 308"/>
                <a:gd name="T69" fmla="*/ 60 h 515"/>
                <a:gd name="T70" fmla="*/ 243 w 308"/>
                <a:gd name="T71" fmla="*/ 51 h 515"/>
                <a:gd name="T72" fmla="*/ 262 w 308"/>
                <a:gd name="T73" fmla="*/ 48 h 515"/>
                <a:gd name="T74" fmla="*/ 277 w 308"/>
                <a:gd name="T75" fmla="*/ 49 h 515"/>
                <a:gd name="T76" fmla="*/ 286 w 308"/>
                <a:gd name="T77" fmla="*/ 51 h 515"/>
                <a:gd name="T78" fmla="*/ 293 w 308"/>
                <a:gd name="T79" fmla="*/ 49 h 515"/>
                <a:gd name="T80" fmla="*/ 307 w 308"/>
                <a:gd name="T81" fmla="*/ 12 h 515"/>
                <a:gd name="T82" fmla="*/ 303 w 308"/>
                <a:gd name="T83" fmla="*/ 6 h 5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08" h="515">
                  <a:moveTo>
                    <a:pt x="303" y="6"/>
                  </a:moveTo>
                  <a:cubicBezTo>
                    <a:pt x="298" y="4"/>
                    <a:pt x="293" y="3"/>
                    <a:pt x="286" y="2"/>
                  </a:cubicBezTo>
                  <a:cubicBezTo>
                    <a:pt x="279" y="1"/>
                    <a:pt x="271" y="0"/>
                    <a:pt x="262" y="0"/>
                  </a:cubicBezTo>
                  <a:cubicBezTo>
                    <a:pt x="231" y="0"/>
                    <a:pt x="206" y="9"/>
                    <a:pt x="188" y="27"/>
                  </a:cubicBezTo>
                  <a:cubicBezTo>
                    <a:pt x="171" y="44"/>
                    <a:pt x="159" y="71"/>
                    <a:pt x="153" y="106"/>
                  </a:cubicBezTo>
                  <a:cubicBezTo>
                    <a:pt x="151" y="118"/>
                    <a:pt x="151" y="118"/>
                    <a:pt x="151" y="118"/>
                  </a:cubicBezTo>
                  <a:cubicBezTo>
                    <a:pt x="111" y="118"/>
                    <a:pt x="111" y="118"/>
                    <a:pt x="111" y="118"/>
                  </a:cubicBezTo>
                  <a:cubicBezTo>
                    <a:pt x="111" y="118"/>
                    <a:pt x="106" y="118"/>
                    <a:pt x="105" y="123"/>
                  </a:cubicBezTo>
                  <a:cubicBezTo>
                    <a:pt x="99" y="159"/>
                    <a:pt x="99" y="159"/>
                    <a:pt x="99" y="159"/>
                  </a:cubicBezTo>
                  <a:cubicBezTo>
                    <a:pt x="98" y="163"/>
                    <a:pt x="100" y="165"/>
                    <a:pt x="104" y="165"/>
                  </a:cubicBezTo>
                  <a:cubicBezTo>
                    <a:pt x="143" y="165"/>
                    <a:pt x="143" y="165"/>
                    <a:pt x="143" y="165"/>
                  </a:cubicBezTo>
                  <a:cubicBezTo>
                    <a:pt x="104" y="384"/>
                    <a:pt x="104" y="384"/>
                    <a:pt x="104" y="384"/>
                  </a:cubicBezTo>
                  <a:cubicBezTo>
                    <a:pt x="101" y="402"/>
                    <a:pt x="97" y="416"/>
                    <a:pt x="93" y="427"/>
                  </a:cubicBezTo>
                  <a:cubicBezTo>
                    <a:pt x="89" y="438"/>
                    <a:pt x="86" y="446"/>
                    <a:pt x="81" y="452"/>
                  </a:cubicBezTo>
                  <a:cubicBezTo>
                    <a:pt x="77" y="458"/>
                    <a:pt x="72" y="462"/>
                    <a:pt x="65" y="464"/>
                  </a:cubicBezTo>
                  <a:cubicBezTo>
                    <a:pt x="59" y="466"/>
                    <a:pt x="52" y="467"/>
                    <a:pt x="44" y="467"/>
                  </a:cubicBezTo>
                  <a:cubicBezTo>
                    <a:pt x="40" y="467"/>
                    <a:pt x="35" y="467"/>
                    <a:pt x="30" y="466"/>
                  </a:cubicBezTo>
                  <a:cubicBezTo>
                    <a:pt x="26" y="465"/>
                    <a:pt x="24" y="464"/>
                    <a:pt x="21" y="463"/>
                  </a:cubicBezTo>
                  <a:cubicBezTo>
                    <a:pt x="21" y="463"/>
                    <a:pt x="16" y="461"/>
                    <a:pt x="15" y="466"/>
                  </a:cubicBezTo>
                  <a:cubicBezTo>
                    <a:pt x="13" y="469"/>
                    <a:pt x="3" y="498"/>
                    <a:pt x="2" y="501"/>
                  </a:cubicBezTo>
                  <a:cubicBezTo>
                    <a:pt x="0" y="505"/>
                    <a:pt x="2" y="507"/>
                    <a:pt x="4" y="508"/>
                  </a:cubicBezTo>
                  <a:cubicBezTo>
                    <a:pt x="10" y="510"/>
                    <a:pt x="13" y="511"/>
                    <a:pt x="20" y="513"/>
                  </a:cubicBezTo>
                  <a:cubicBezTo>
                    <a:pt x="30" y="515"/>
                    <a:pt x="38" y="515"/>
                    <a:pt x="46" y="515"/>
                  </a:cubicBezTo>
                  <a:cubicBezTo>
                    <a:pt x="62" y="515"/>
                    <a:pt x="77" y="513"/>
                    <a:pt x="89" y="509"/>
                  </a:cubicBezTo>
                  <a:cubicBezTo>
                    <a:pt x="101" y="504"/>
                    <a:pt x="112" y="496"/>
                    <a:pt x="121" y="486"/>
                  </a:cubicBezTo>
                  <a:cubicBezTo>
                    <a:pt x="132" y="475"/>
                    <a:pt x="138" y="463"/>
                    <a:pt x="144" y="447"/>
                  </a:cubicBezTo>
                  <a:cubicBezTo>
                    <a:pt x="150" y="431"/>
                    <a:pt x="155" y="411"/>
                    <a:pt x="159" y="388"/>
                  </a:cubicBezTo>
                  <a:cubicBezTo>
                    <a:pt x="199" y="165"/>
                    <a:pt x="199" y="165"/>
                    <a:pt x="199" y="165"/>
                  </a:cubicBezTo>
                  <a:cubicBezTo>
                    <a:pt x="257" y="165"/>
                    <a:pt x="257" y="165"/>
                    <a:pt x="257" y="165"/>
                  </a:cubicBezTo>
                  <a:cubicBezTo>
                    <a:pt x="257" y="165"/>
                    <a:pt x="261" y="165"/>
                    <a:pt x="262" y="160"/>
                  </a:cubicBezTo>
                  <a:cubicBezTo>
                    <a:pt x="269" y="123"/>
                    <a:pt x="269" y="123"/>
                    <a:pt x="269" y="123"/>
                  </a:cubicBezTo>
                  <a:cubicBezTo>
                    <a:pt x="269" y="120"/>
                    <a:pt x="268" y="118"/>
                    <a:pt x="263" y="118"/>
                  </a:cubicBezTo>
                  <a:cubicBezTo>
                    <a:pt x="207" y="118"/>
                    <a:pt x="207" y="118"/>
                    <a:pt x="207" y="118"/>
                  </a:cubicBezTo>
                  <a:cubicBezTo>
                    <a:pt x="208" y="117"/>
                    <a:pt x="210" y="97"/>
                    <a:pt x="217" y="78"/>
                  </a:cubicBezTo>
                  <a:cubicBezTo>
                    <a:pt x="219" y="70"/>
                    <a:pt x="224" y="64"/>
                    <a:pt x="229" y="60"/>
                  </a:cubicBezTo>
                  <a:cubicBezTo>
                    <a:pt x="233" y="55"/>
                    <a:pt x="238" y="52"/>
                    <a:pt x="243" y="51"/>
                  </a:cubicBezTo>
                  <a:cubicBezTo>
                    <a:pt x="249" y="49"/>
                    <a:pt x="255" y="48"/>
                    <a:pt x="262" y="48"/>
                  </a:cubicBezTo>
                  <a:cubicBezTo>
                    <a:pt x="267" y="48"/>
                    <a:pt x="273" y="48"/>
                    <a:pt x="277" y="49"/>
                  </a:cubicBezTo>
                  <a:cubicBezTo>
                    <a:pt x="282" y="50"/>
                    <a:pt x="284" y="51"/>
                    <a:pt x="286" y="51"/>
                  </a:cubicBezTo>
                  <a:cubicBezTo>
                    <a:pt x="291" y="53"/>
                    <a:pt x="292" y="52"/>
                    <a:pt x="293" y="49"/>
                  </a:cubicBezTo>
                  <a:cubicBezTo>
                    <a:pt x="307" y="12"/>
                    <a:pt x="307" y="12"/>
                    <a:pt x="307" y="12"/>
                  </a:cubicBezTo>
                  <a:cubicBezTo>
                    <a:pt x="308" y="8"/>
                    <a:pt x="305" y="6"/>
                    <a:pt x="303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42" name="Freeform 41"/>
            <p:cNvSpPr>
              <a:spLocks/>
            </p:cNvSpPr>
            <p:nvPr userDrawn="1"/>
          </p:nvSpPr>
          <p:spPr bwMode="auto">
            <a:xfrm>
              <a:off x="2542" y="1421"/>
              <a:ext cx="132" cy="908"/>
            </a:xfrm>
            <a:custGeom>
              <a:avLst/>
              <a:gdLst>
                <a:gd name="T0" fmla="*/ 56 w 56"/>
                <a:gd name="T1" fmla="*/ 378 h 384"/>
                <a:gd name="T2" fmla="*/ 51 w 56"/>
                <a:gd name="T3" fmla="*/ 384 h 384"/>
                <a:gd name="T4" fmla="*/ 5 w 56"/>
                <a:gd name="T5" fmla="*/ 384 h 384"/>
                <a:gd name="T6" fmla="*/ 0 w 56"/>
                <a:gd name="T7" fmla="*/ 378 h 384"/>
                <a:gd name="T8" fmla="*/ 0 w 56"/>
                <a:gd name="T9" fmla="*/ 5 h 384"/>
                <a:gd name="T10" fmla="*/ 5 w 56"/>
                <a:gd name="T11" fmla="*/ 0 h 384"/>
                <a:gd name="T12" fmla="*/ 51 w 56"/>
                <a:gd name="T13" fmla="*/ 0 h 384"/>
                <a:gd name="T14" fmla="*/ 56 w 56"/>
                <a:gd name="T15" fmla="*/ 5 h 384"/>
                <a:gd name="T16" fmla="*/ 56 w 56"/>
                <a:gd name="T17" fmla="*/ 378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384">
                  <a:moveTo>
                    <a:pt x="56" y="378"/>
                  </a:moveTo>
                  <a:cubicBezTo>
                    <a:pt x="56" y="381"/>
                    <a:pt x="54" y="384"/>
                    <a:pt x="51" y="384"/>
                  </a:cubicBezTo>
                  <a:cubicBezTo>
                    <a:pt x="5" y="384"/>
                    <a:pt x="5" y="384"/>
                    <a:pt x="5" y="384"/>
                  </a:cubicBezTo>
                  <a:cubicBezTo>
                    <a:pt x="2" y="384"/>
                    <a:pt x="0" y="381"/>
                    <a:pt x="0" y="378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4" y="0"/>
                    <a:pt x="56" y="2"/>
                    <a:pt x="56" y="5"/>
                  </a:cubicBezTo>
                  <a:lnTo>
                    <a:pt x="56" y="3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</p:grpSp>
      <p:sp>
        <p:nvSpPr>
          <p:cNvPr id="47" name="Content Placeholder 2"/>
          <p:cNvSpPr>
            <a:spLocks noGrp="1"/>
          </p:cNvSpPr>
          <p:nvPr>
            <p:ph idx="1"/>
          </p:nvPr>
        </p:nvSpPr>
        <p:spPr>
          <a:xfrm>
            <a:off x="338328" y="1601725"/>
            <a:ext cx="11517122" cy="4641598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525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sic_Sales_Cloud_Dark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itle 1"/>
          <p:cNvSpPr>
            <a:spLocks noGrp="1"/>
          </p:cNvSpPr>
          <p:nvPr>
            <p:ph type="title"/>
          </p:nvPr>
        </p:nvSpPr>
        <p:spPr>
          <a:xfrm>
            <a:off x="338327" y="90720"/>
            <a:ext cx="11515535" cy="90804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0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338328" y="1021080"/>
            <a:ext cx="11484864" cy="338554"/>
          </a:xfrm>
        </p:spPr>
        <p:txBody>
          <a:bodyPr vert="horz" lIns="9144" tIns="0" rIns="0" bIns="0" rtlCol="0">
            <a:spAutoFit/>
          </a:bodyPr>
          <a:lstStyle>
            <a:lvl1pPr>
              <a:defRPr lang="en-US" sz="2400" spc="0" dirty="0" smtClean="0">
                <a:solidFill>
                  <a:schemeClr val="bg1"/>
                </a:solidFill>
              </a:defRPr>
            </a:lvl1pPr>
          </a:lstStyle>
          <a:p>
            <a:pPr lvl="0">
              <a:buNone/>
            </a:pPr>
            <a:r>
              <a:rPr lang="en-US" smtClean="0"/>
              <a:t>Click to edit Master text styles</a:t>
            </a:r>
          </a:p>
        </p:txBody>
      </p:sp>
      <p:grpSp>
        <p:nvGrpSpPr>
          <p:cNvPr id="51" name="Group 18"/>
          <p:cNvGrpSpPr>
            <a:grpSpLocks noChangeAspect="1"/>
          </p:cNvGrpSpPr>
          <p:nvPr userDrawn="1"/>
        </p:nvGrpSpPr>
        <p:grpSpPr bwMode="auto">
          <a:xfrm>
            <a:off x="11243268" y="6270900"/>
            <a:ext cx="611829" cy="428383"/>
            <a:chOff x="267" y="-340"/>
            <a:chExt cx="7144" cy="5002"/>
          </a:xfrm>
        </p:grpSpPr>
        <p:sp>
          <p:nvSpPr>
            <p:cNvPr id="52" name="Freeform 19"/>
            <p:cNvSpPr>
              <a:spLocks/>
            </p:cNvSpPr>
            <p:nvPr userDrawn="1"/>
          </p:nvSpPr>
          <p:spPr bwMode="auto">
            <a:xfrm>
              <a:off x="267" y="-340"/>
              <a:ext cx="7144" cy="5002"/>
            </a:xfrm>
            <a:custGeom>
              <a:avLst/>
              <a:gdLst>
                <a:gd name="T0" fmla="*/ 1257 w 3021"/>
                <a:gd name="T1" fmla="*/ 230 h 2114"/>
                <a:gd name="T2" fmla="*/ 1640 w 3021"/>
                <a:gd name="T3" fmla="*/ 66 h 2114"/>
                <a:gd name="T4" fmla="*/ 2106 w 3021"/>
                <a:gd name="T5" fmla="*/ 342 h 2114"/>
                <a:gd name="T6" fmla="*/ 2369 w 3021"/>
                <a:gd name="T7" fmla="*/ 286 h 2114"/>
                <a:gd name="T8" fmla="*/ 3021 w 3021"/>
                <a:gd name="T9" fmla="*/ 943 h 2114"/>
                <a:gd name="T10" fmla="*/ 2369 w 3021"/>
                <a:gd name="T11" fmla="*/ 1600 h 2114"/>
                <a:gd name="T12" fmla="*/ 2241 w 3021"/>
                <a:gd name="T13" fmla="*/ 1587 h 2114"/>
                <a:gd name="T14" fmla="*/ 1826 w 3021"/>
                <a:gd name="T15" fmla="*/ 1831 h 2114"/>
                <a:gd name="T16" fmla="*/ 1618 w 3021"/>
                <a:gd name="T17" fmla="*/ 1783 h 2114"/>
                <a:gd name="T18" fmla="*/ 1118 w 3021"/>
                <a:gd name="T19" fmla="*/ 2114 h 2114"/>
                <a:gd name="T20" fmla="*/ 608 w 3021"/>
                <a:gd name="T21" fmla="*/ 1758 h 2114"/>
                <a:gd name="T22" fmla="*/ 504 w 3021"/>
                <a:gd name="T23" fmla="*/ 1769 h 2114"/>
                <a:gd name="T24" fmla="*/ 0 w 3021"/>
                <a:gd name="T25" fmla="*/ 1260 h 2114"/>
                <a:gd name="T26" fmla="*/ 252 w 3021"/>
                <a:gd name="T27" fmla="*/ 819 h 2114"/>
                <a:gd name="T28" fmla="*/ 204 w 3021"/>
                <a:gd name="T29" fmla="*/ 586 h 2114"/>
                <a:gd name="T30" fmla="*/ 791 w 3021"/>
                <a:gd name="T31" fmla="*/ 0 h 2114"/>
                <a:gd name="T32" fmla="*/ 1257 w 3021"/>
                <a:gd name="T33" fmla="*/ 230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021" h="2114">
                  <a:moveTo>
                    <a:pt x="1257" y="230"/>
                  </a:moveTo>
                  <a:cubicBezTo>
                    <a:pt x="1355" y="129"/>
                    <a:pt x="1490" y="66"/>
                    <a:pt x="1640" y="66"/>
                  </a:cubicBezTo>
                  <a:cubicBezTo>
                    <a:pt x="1840" y="66"/>
                    <a:pt x="2014" y="177"/>
                    <a:pt x="2106" y="342"/>
                  </a:cubicBezTo>
                  <a:cubicBezTo>
                    <a:pt x="2187" y="306"/>
                    <a:pt x="2276" y="286"/>
                    <a:pt x="2369" y="286"/>
                  </a:cubicBezTo>
                  <a:cubicBezTo>
                    <a:pt x="2729" y="286"/>
                    <a:pt x="3021" y="580"/>
                    <a:pt x="3021" y="943"/>
                  </a:cubicBezTo>
                  <a:cubicBezTo>
                    <a:pt x="3021" y="1306"/>
                    <a:pt x="2729" y="1600"/>
                    <a:pt x="2369" y="1600"/>
                  </a:cubicBezTo>
                  <a:cubicBezTo>
                    <a:pt x="2326" y="1600"/>
                    <a:pt x="2283" y="1595"/>
                    <a:pt x="2241" y="1587"/>
                  </a:cubicBezTo>
                  <a:cubicBezTo>
                    <a:pt x="2160" y="1733"/>
                    <a:pt x="2004" y="1831"/>
                    <a:pt x="1826" y="1831"/>
                  </a:cubicBezTo>
                  <a:cubicBezTo>
                    <a:pt x="1751" y="1831"/>
                    <a:pt x="1680" y="1814"/>
                    <a:pt x="1618" y="1783"/>
                  </a:cubicBezTo>
                  <a:cubicBezTo>
                    <a:pt x="1535" y="1977"/>
                    <a:pt x="1342" y="2114"/>
                    <a:pt x="1118" y="2114"/>
                  </a:cubicBezTo>
                  <a:cubicBezTo>
                    <a:pt x="884" y="2114"/>
                    <a:pt x="685" y="1966"/>
                    <a:pt x="608" y="1758"/>
                  </a:cubicBezTo>
                  <a:cubicBezTo>
                    <a:pt x="575" y="1765"/>
                    <a:pt x="540" y="1769"/>
                    <a:pt x="504" y="1769"/>
                  </a:cubicBezTo>
                  <a:cubicBezTo>
                    <a:pt x="226" y="1769"/>
                    <a:pt x="0" y="1541"/>
                    <a:pt x="0" y="1260"/>
                  </a:cubicBezTo>
                  <a:cubicBezTo>
                    <a:pt x="0" y="1071"/>
                    <a:pt x="102" y="907"/>
                    <a:pt x="252" y="819"/>
                  </a:cubicBezTo>
                  <a:cubicBezTo>
                    <a:pt x="221" y="747"/>
                    <a:pt x="204" y="668"/>
                    <a:pt x="204" y="586"/>
                  </a:cubicBezTo>
                  <a:cubicBezTo>
                    <a:pt x="204" y="262"/>
                    <a:pt x="467" y="0"/>
                    <a:pt x="791" y="0"/>
                  </a:cubicBezTo>
                  <a:cubicBezTo>
                    <a:pt x="981" y="0"/>
                    <a:pt x="1150" y="90"/>
                    <a:pt x="1257" y="2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53" name="Freeform 20"/>
            <p:cNvSpPr>
              <a:spLocks/>
            </p:cNvSpPr>
            <p:nvPr userDrawn="1"/>
          </p:nvSpPr>
          <p:spPr bwMode="auto">
            <a:xfrm>
              <a:off x="1298" y="1671"/>
              <a:ext cx="499" cy="672"/>
            </a:xfrm>
            <a:custGeom>
              <a:avLst/>
              <a:gdLst>
                <a:gd name="T0" fmla="*/ 2 w 211"/>
                <a:gd name="T1" fmla="*/ 246 h 284"/>
                <a:gd name="T2" fmla="*/ 3 w 211"/>
                <a:gd name="T3" fmla="*/ 253 h 284"/>
                <a:gd name="T4" fmla="*/ 20 w 211"/>
                <a:gd name="T5" fmla="*/ 263 h 284"/>
                <a:gd name="T6" fmla="*/ 111 w 211"/>
                <a:gd name="T7" fmla="*/ 284 h 284"/>
                <a:gd name="T8" fmla="*/ 211 w 211"/>
                <a:gd name="T9" fmla="*/ 199 h 284"/>
                <a:gd name="T10" fmla="*/ 211 w 211"/>
                <a:gd name="T11" fmla="*/ 197 h 284"/>
                <a:gd name="T12" fmla="*/ 127 w 211"/>
                <a:gd name="T13" fmla="*/ 118 h 284"/>
                <a:gd name="T14" fmla="*/ 122 w 211"/>
                <a:gd name="T15" fmla="*/ 116 h 284"/>
                <a:gd name="T16" fmla="*/ 64 w 211"/>
                <a:gd name="T17" fmla="*/ 77 h 284"/>
                <a:gd name="T18" fmla="*/ 64 w 211"/>
                <a:gd name="T19" fmla="*/ 76 h 284"/>
                <a:gd name="T20" fmla="*/ 104 w 211"/>
                <a:gd name="T21" fmla="*/ 46 h 284"/>
                <a:gd name="T22" fmla="*/ 183 w 211"/>
                <a:gd name="T23" fmla="*/ 66 h 284"/>
                <a:gd name="T24" fmla="*/ 191 w 211"/>
                <a:gd name="T25" fmla="*/ 64 h 284"/>
                <a:gd name="T26" fmla="*/ 203 w 211"/>
                <a:gd name="T27" fmla="*/ 30 h 284"/>
                <a:gd name="T28" fmla="*/ 200 w 211"/>
                <a:gd name="T29" fmla="*/ 23 h 284"/>
                <a:gd name="T30" fmla="*/ 112 w 211"/>
                <a:gd name="T31" fmla="*/ 0 h 284"/>
                <a:gd name="T32" fmla="*/ 105 w 211"/>
                <a:gd name="T33" fmla="*/ 0 h 284"/>
                <a:gd name="T34" fmla="*/ 9 w 211"/>
                <a:gd name="T35" fmla="*/ 83 h 284"/>
                <a:gd name="T36" fmla="*/ 9 w 211"/>
                <a:gd name="T37" fmla="*/ 84 h 284"/>
                <a:gd name="T38" fmla="*/ 94 w 211"/>
                <a:gd name="T39" fmla="*/ 164 h 284"/>
                <a:gd name="T40" fmla="*/ 100 w 211"/>
                <a:gd name="T41" fmla="*/ 166 h 284"/>
                <a:gd name="T42" fmla="*/ 156 w 211"/>
                <a:gd name="T43" fmla="*/ 204 h 284"/>
                <a:gd name="T44" fmla="*/ 156 w 211"/>
                <a:gd name="T45" fmla="*/ 205 h 284"/>
                <a:gd name="T46" fmla="*/ 112 w 211"/>
                <a:gd name="T47" fmla="*/ 239 h 284"/>
                <a:gd name="T48" fmla="*/ 32 w 211"/>
                <a:gd name="T49" fmla="*/ 216 h 284"/>
                <a:gd name="T50" fmla="*/ 22 w 211"/>
                <a:gd name="T51" fmla="*/ 209 h 284"/>
                <a:gd name="T52" fmla="*/ 14 w 211"/>
                <a:gd name="T53" fmla="*/ 212 h 284"/>
                <a:gd name="T54" fmla="*/ 2 w 211"/>
                <a:gd name="T55" fmla="*/ 246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11" h="284">
                  <a:moveTo>
                    <a:pt x="2" y="246"/>
                  </a:moveTo>
                  <a:cubicBezTo>
                    <a:pt x="0" y="251"/>
                    <a:pt x="2" y="252"/>
                    <a:pt x="3" y="253"/>
                  </a:cubicBezTo>
                  <a:cubicBezTo>
                    <a:pt x="9" y="257"/>
                    <a:pt x="15" y="260"/>
                    <a:pt x="20" y="263"/>
                  </a:cubicBezTo>
                  <a:cubicBezTo>
                    <a:pt x="51" y="280"/>
                    <a:pt x="80" y="284"/>
                    <a:pt x="111" y="284"/>
                  </a:cubicBezTo>
                  <a:cubicBezTo>
                    <a:pt x="173" y="284"/>
                    <a:pt x="211" y="252"/>
                    <a:pt x="211" y="199"/>
                  </a:cubicBezTo>
                  <a:cubicBezTo>
                    <a:pt x="211" y="197"/>
                    <a:pt x="211" y="197"/>
                    <a:pt x="211" y="197"/>
                  </a:cubicBezTo>
                  <a:cubicBezTo>
                    <a:pt x="211" y="148"/>
                    <a:pt x="168" y="131"/>
                    <a:pt x="127" y="118"/>
                  </a:cubicBezTo>
                  <a:cubicBezTo>
                    <a:pt x="122" y="116"/>
                    <a:pt x="122" y="116"/>
                    <a:pt x="122" y="116"/>
                  </a:cubicBezTo>
                  <a:cubicBezTo>
                    <a:pt x="91" y="106"/>
                    <a:pt x="64" y="97"/>
                    <a:pt x="64" y="77"/>
                  </a:cubicBezTo>
                  <a:cubicBezTo>
                    <a:pt x="64" y="76"/>
                    <a:pt x="64" y="76"/>
                    <a:pt x="64" y="76"/>
                  </a:cubicBezTo>
                  <a:cubicBezTo>
                    <a:pt x="64" y="59"/>
                    <a:pt x="80" y="46"/>
                    <a:pt x="104" y="46"/>
                  </a:cubicBezTo>
                  <a:cubicBezTo>
                    <a:pt x="131" y="46"/>
                    <a:pt x="162" y="55"/>
                    <a:pt x="183" y="66"/>
                  </a:cubicBezTo>
                  <a:cubicBezTo>
                    <a:pt x="183" y="66"/>
                    <a:pt x="189" y="70"/>
                    <a:pt x="191" y="64"/>
                  </a:cubicBezTo>
                  <a:cubicBezTo>
                    <a:pt x="192" y="61"/>
                    <a:pt x="202" y="33"/>
                    <a:pt x="203" y="30"/>
                  </a:cubicBezTo>
                  <a:cubicBezTo>
                    <a:pt x="205" y="27"/>
                    <a:pt x="203" y="25"/>
                    <a:pt x="200" y="23"/>
                  </a:cubicBezTo>
                  <a:cubicBezTo>
                    <a:pt x="177" y="9"/>
                    <a:pt x="145" y="0"/>
                    <a:pt x="11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49" y="0"/>
                    <a:pt x="9" y="34"/>
                    <a:pt x="9" y="83"/>
                  </a:cubicBezTo>
                  <a:cubicBezTo>
                    <a:pt x="9" y="84"/>
                    <a:pt x="9" y="84"/>
                    <a:pt x="9" y="84"/>
                  </a:cubicBezTo>
                  <a:cubicBezTo>
                    <a:pt x="9" y="136"/>
                    <a:pt x="53" y="153"/>
                    <a:pt x="94" y="164"/>
                  </a:cubicBezTo>
                  <a:cubicBezTo>
                    <a:pt x="100" y="166"/>
                    <a:pt x="100" y="166"/>
                    <a:pt x="100" y="166"/>
                  </a:cubicBezTo>
                  <a:cubicBezTo>
                    <a:pt x="130" y="175"/>
                    <a:pt x="156" y="183"/>
                    <a:pt x="156" y="204"/>
                  </a:cubicBezTo>
                  <a:cubicBezTo>
                    <a:pt x="156" y="205"/>
                    <a:pt x="156" y="205"/>
                    <a:pt x="156" y="205"/>
                  </a:cubicBezTo>
                  <a:cubicBezTo>
                    <a:pt x="156" y="225"/>
                    <a:pt x="139" y="239"/>
                    <a:pt x="112" y="239"/>
                  </a:cubicBezTo>
                  <a:cubicBezTo>
                    <a:pt x="102" y="239"/>
                    <a:pt x="68" y="239"/>
                    <a:pt x="32" y="216"/>
                  </a:cubicBezTo>
                  <a:cubicBezTo>
                    <a:pt x="28" y="213"/>
                    <a:pt x="26" y="211"/>
                    <a:pt x="22" y="209"/>
                  </a:cubicBezTo>
                  <a:cubicBezTo>
                    <a:pt x="20" y="208"/>
                    <a:pt x="16" y="206"/>
                    <a:pt x="14" y="212"/>
                  </a:cubicBezTo>
                  <a:lnTo>
                    <a:pt x="2" y="24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54" name="Freeform 53"/>
            <p:cNvSpPr>
              <a:spLocks/>
            </p:cNvSpPr>
            <p:nvPr userDrawn="1"/>
          </p:nvSpPr>
          <p:spPr bwMode="auto">
            <a:xfrm>
              <a:off x="3443" y="1671"/>
              <a:ext cx="499" cy="672"/>
            </a:xfrm>
            <a:custGeom>
              <a:avLst/>
              <a:gdLst>
                <a:gd name="T0" fmla="*/ 2 w 211"/>
                <a:gd name="T1" fmla="*/ 246 h 284"/>
                <a:gd name="T2" fmla="*/ 3 w 211"/>
                <a:gd name="T3" fmla="*/ 253 h 284"/>
                <a:gd name="T4" fmla="*/ 20 w 211"/>
                <a:gd name="T5" fmla="*/ 263 h 284"/>
                <a:gd name="T6" fmla="*/ 111 w 211"/>
                <a:gd name="T7" fmla="*/ 284 h 284"/>
                <a:gd name="T8" fmla="*/ 211 w 211"/>
                <a:gd name="T9" fmla="*/ 199 h 284"/>
                <a:gd name="T10" fmla="*/ 211 w 211"/>
                <a:gd name="T11" fmla="*/ 197 h 284"/>
                <a:gd name="T12" fmla="*/ 127 w 211"/>
                <a:gd name="T13" fmla="*/ 118 h 284"/>
                <a:gd name="T14" fmla="*/ 122 w 211"/>
                <a:gd name="T15" fmla="*/ 116 h 284"/>
                <a:gd name="T16" fmla="*/ 64 w 211"/>
                <a:gd name="T17" fmla="*/ 77 h 284"/>
                <a:gd name="T18" fmla="*/ 64 w 211"/>
                <a:gd name="T19" fmla="*/ 76 h 284"/>
                <a:gd name="T20" fmla="*/ 104 w 211"/>
                <a:gd name="T21" fmla="*/ 46 h 284"/>
                <a:gd name="T22" fmla="*/ 183 w 211"/>
                <a:gd name="T23" fmla="*/ 66 h 284"/>
                <a:gd name="T24" fmla="*/ 191 w 211"/>
                <a:gd name="T25" fmla="*/ 64 h 284"/>
                <a:gd name="T26" fmla="*/ 203 w 211"/>
                <a:gd name="T27" fmla="*/ 30 h 284"/>
                <a:gd name="T28" fmla="*/ 200 w 211"/>
                <a:gd name="T29" fmla="*/ 23 h 284"/>
                <a:gd name="T30" fmla="*/ 112 w 211"/>
                <a:gd name="T31" fmla="*/ 0 h 284"/>
                <a:gd name="T32" fmla="*/ 105 w 211"/>
                <a:gd name="T33" fmla="*/ 0 h 284"/>
                <a:gd name="T34" fmla="*/ 9 w 211"/>
                <a:gd name="T35" fmla="*/ 83 h 284"/>
                <a:gd name="T36" fmla="*/ 9 w 211"/>
                <a:gd name="T37" fmla="*/ 84 h 284"/>
                <a:gd name="T38" fmla="*/ 94 w 211"/>
                <a:gd name="T39" fmla="*/ 164 h 284"/>
                <a:gd name="T40" fmla="*/ 100 w 211"/>
                <a:gd name="T41" fmla="*/ 166 h 284"/>
                <a:gd name="T42" fmla="*/ 156 w 211"/>
                <a:gd name="T43" fmla="*/ 204 h 284"/>
                <a:gd name="T44" fmla="*/ 156 w 211"/>
                <a:gd name="T45" fmla="*/ 205 h 284"/>
                <a:gd name="T46" fmla="*/ 112 w 211"/>
                <a:gd name="T47" fmla="*/ 239 h 284"/>
                <a:gd name="T48" fmla="*/ 32 w 211"/>
                <a:gd name="T49" fmla="*/ 216 h 284"/>
                <a:gd name="T50" fmla="*/ 22 w 211"/>
                <a:gd name="T51" fmla="*/ 209 h 284"/>
                <a:gd name="T52" fmla="*/ 14 w 211"/>
                <a:gd name="T53" fmla="*/ 212 h 284"/>
                <a:gd name="T54" fmla="*/ 2 w 211"/>
                <a:gd name="T55" fmla="*/ 246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11" h="284">
                  <a:moveTo>
                    <a:pt x="2" y="246"/>
                  </a:moveTo>
                  <a:cubicBezTo>
                    <a:pt x="0" y="251"/>
                    <a:pt x="2" y="252"/>
                    <a:pt x="3" y="253"/>
                  </a:cubicBezTo>
                  <a:cubicBezTo>
                    <a:pt x="9" y="257"/>
                    <a:pt x="15" y="260"/>
                    <a:pt x="20" y="263"/>
                  </a:cubicBezTo>
                  <a:cubicBezTo>
                    <a:pt x="51" y="280"/>
                    <a:pt x="80" y="284"/>
                    <a:pt x="111" y="284"/>
                  </a:cubicBezTo>
                  <a:cubicBezTo>
                    <a:pt x="173" y="284"/>
                    <a:pt x="211" y="252"/>
                    <a:pt x="211" y="199"/>
                  </a:cubicBezTo>
                  <a:cubicBezTo>
                    <a:pt x="211" y="197"/>
                    <a:pt x="211" y="197"/>
                    <a:pt x="211" y="197"/>
                  </a:cubicBezTo>
                  <a:cubicBezTo>
                    <a:pt x="211" y="148"/>
                    <a:pt x="168" y="131"/>
                    <a:pt x="127" y="118"/>
                  </a:cubicBezTo>
                  <a:cubicBezTo>
                    <a:pt x="122" y="116"/>
                    <a:pt x="122" y="116"/>
                    <a:pt x="122" y="116"/>
                  </a:cubicBezTo>
                  <a:cubicBezTo>
                    <a:pt x="91" y="106"/>
                    <a:pt x="64" y="97"/>
                    <a:pt x="64" y="77"/>
                  </a:cubicBezTo>
                  <a:cubicBezTo>
                    <a:pt x="64" y="76"/>
                    <a:pt x="64" y="76"/>
                    <a:pt x="64" y="76"/>
                  </a:cubicBezTo>
                  <a:cubicBezTo>
                    <a:pt x="64" y="59"/>
                    <a:pt x="80" y="46"/>
                    <a:pt x="104" y="46"/>
                  </a:cubicBezTo>
                  <a:cubicBezTo>
                    <a:pt x="131" y="46"/>
                    <a:pt x="162" y="55"/>
                    <a:pt x="183" y="66"/>
                  </a:cubicBezTo>
                  <a:cubicBezTo>
                    <a:pt x="183" y="66"/>
                    <a:pt x="189" y="70"/>
                    <a:pt x="191" y="64"/>
                  </a:cubicBezTo>
                  <a:cubicBezTo>
                    <a:pt x="192" y="61"/>
                    <a:pt x="202" y="33"/>
                    <a:pt x="203" y="30"/>
                  </a:cubicBezTo>
                  <a:cubicBezTo>
                    <a:pt x="205" y="27"/>
                    <a:pt x="203" y="25"/>
                    <a:pt x="200" y="23"/>
                  </a:cubicBezTo>
                  <a:cubicBezTo>
                    <a:pt x="177" y="9"/>
                    <a:pt x="145" y="0"/>
                    <a:pt x="11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49" y="0"/>
                    <a:pt x="9" y="34"/>
                    <a:pt x="9" y="83"/>
                  </a:cubicBezTo>
                  <a:cubicBezTo>
                    <a:pt x="9" y="84"/>
                    <a:pt x="9" y="84"/>
                    <a:pt x="9" y="84"/>
                  </a:cubicBezTo>
                  <a:cubicBezTo>
                    <a:pt x="9" y="136"/>
                    <a:pt x="53" y="153"/>
                    <a:pt x="94" y="164"/>
                  </a:cubicBezTo>
                  <a:cubicBezTo>
                    <a:pt x="100" y="166"/>
                    <a:pt x="100" y="166"/>
                    <a:pt x="100" y="166"/>
                  </a:cubicBezTo>
                  <a:cubicBezTo>
                    <a:pt x="130" y="175"/>
                    <a:pt x="156" y="183"/>
                    <a:pt x="156" y="204"/>
                  </a:cubicBezTo>
                  <a:cubicBezTo>
                    <a:pt x="156" y="205"/>
                    <a:pt x="156" y="205"/>
                    <a:pt x="156" y="205"/>
                  </a:cubicBezTo>
                  <a:cubicBezTo>
                    <a:pt x="156" y="225"/>
                    <a:pt x="139" y="239"/>
                    <a:pt x="112" y="239"/>
                  </a:cubicBezTo>
                  <a:cubicBezTo>
                    <a:pt x="102" y="239"/>
                    <a:pt x="68" y="239"/>
                    <a:pt x="32" y="216"/>
                  </a:cubicBezTo>
                  <a:cubicBezTo>
                    <a:pt x="28" y="213"/>
                    <a:pt x="25" y="212"/>
                    <a:pt x="22" y="209"/>
                  </a:cubicBezTo>
                  <a:cubicBezTo>
                    <a:pt x="21" y="209"/>
                    <a:pt x="16" y="207"/>
                    <a:pt x="14" y="212"/>
                  </a:cubicBezTo>
                  <a:lnTo>
                    <a:pt x="2" y="24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55" name="Freeform 54"/>
            <p:cNvSpPr>
              <a:spLocks noEditPoints="1"/>
            </p:cNvSpPr>
            <p:nvPr userDrawn="1"/>
          </p:nvSpPr>
          <p:spPr bwMode="auto">
            <a:xfrm>
              <a:off x="4455" y="1671"/>
              <a:ext cx="596" cy="672"/>
            </a:xfrm>
            <a:custGeom>
              <a:avLst/>
              <a:gdLst>
                <a:gd name="T0" fmla="*/ 245 w 252"/>
                <a:gd name="T1" fmla="*/ 87 h 284"/>
                <a:gd name="T2" fmla="*/ 221 w 252"/>
                <a:gd name="T3" fmla="*/ 42 h 284"/>
                <a:gd name="T4" fmla="*/ 181 w 252"/>
                <a:gd name="T5" fmla="*/ 12 h 284"/>
                <a:gd name="T6" fmla="*/ 126 w 252"/>
                <a:gd name="T7" fmla="*/ 0 h 284"/>
                <a:gd name="T8" fmla="*/ 71 w 252"/>
                <a:gd name="T9" fmla="*/ 12 h 284"/>
                <a:gd name="T10" fmla="*/ 31 w 252"/>
                <a:gd name="T11" fmla="*/ 42 h 284"/>
                <a:gd name="T12" fmla="*/ 7 w 252"/>
                <a:gd name="T13" fmla="*/ 87 h 284"/>
                <a:gd name="T14" fmla="*/ 0 w 252"/>
                <a:gd name="T15" fmla="*/ 142 h 284"/>
                <a:gd name="T16" fmla="*/ 7 w 252"/>
                <a:gd name="T17" fmla="*/ 198 h 284"/>
                <a:gd name="T18" fmla="*/ 31 w 252"/>
                <a:gd name="T19" fmla="*/ 243 h 284"/>
                <a:gd name="T20" fmla="*/ 71 w 252"/>
                <a:gd name="T21" fmla="*/ 273 h 284"/>
                <a:gd name="T22" fmla="*/ 126 w 252"/>
                <a:gd name="T23" fmla="*/ 284 h 284"/>
                <a:gd name="T24" fmla="*/ 181 w 252"/>
                <a:gd name="T25" fmla="*/ 273 h 284"/>
                <a:gd name="T26" fmla="*/ 221 w 252"/>
                <a:gd name="T27" fmla="*/ 243 h 284"/>
                <a:gd name="T28" fmla="*/ 245 w 252"/>
                <a:gd name="T29" fmla="*/ 198 h 284"/>
                <a:gd name="T30" fmla="*/ 252 w 252"/>
                <a:gd name="T31" fmla="*/ 142 h 284"/>
                <a:gd name="T32" fmla="*/ 245 w 252"/>
                <a:gd name="T33" fmla="*/ 87 h 284"/>
                <a:gd name="T34" fmla="*/ 193 w 252"/>
                <a:gd name="T35" fmla="*/ 142 h 284"/>
                <a:gd name="T36" fmla="*/ 176 w 252"/>
                <a:gd name="T37" fmla="*/ 213 h 284"/>
                <a:gd name="T38" fmla="*/ 126 w 252"/>
                <a:gd name="T39" fmla="*/ 237 h 284"/>
                <a:gd name="T40" fmla="*/ 76 w 252"/>
                <a:gd name="T41" fmla="*/ 213 h 284"/>
                <a:gd name="T42" fmla="*/ 60 w 252"/>
                <a:gd name="T43" fmla="*/ 142 h 284"/>
                <a:gd name="T44" fmla="*/ 76 w 252"/>
                <a:gd name="T45" fmla="*/ 72 h 284"/>
                <a:gd name="T46" fmla="*/ 126 w 252"/>
                <a:gd name="T47" fmla="*/ 48 h 284"/>
                <a:gd name="T48" fmla="*/ 176 w 252"/>
                <a:gd name="T49" fmla="*/ 72 h 284"/>
                <a:gd name="T50" fmla="*/ 193 w 252"/>
                <a:gd name="T51" fmla="*/ 142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52" h="284">
                  <a:moveTo>
                    <a:pt x="245" y="87"/>
                  </a:moveTo>
                  <a:cubicBezTo>
                    <a:pt x="240" y="69"/>
                    <a:pt x="232" y="54"/>
                    <a:pt x="221" y="42"/>
                  </a:cubicBezTo>
                  <a:cubicBezTo>
                    <a:pt x="211" y="29"/>
                    <a:pt x="197" y="19"/>
                    <a:pt x="181" y="12"/>
                  </a:cubicBezTo>
                  <a:cubicBezTo>
                    <a:pt x="166" y="4"/>
                    <a:pt x="147" y="0"/>
                    <a:pt x="126" y="0"/>
                  </a:cubicBezTo>
                  <a:cubicBezTo>
                    <a:pt x="105" y="0"/>
                    <a:pt x="86" y="4"/>
                    <a:pt x="71" y="12"/>
                  </a:cubicBezTo>
                  <a:cubicBezTo>
                    <a:pt x="55" y="19"/>
                    <a:pt x="41" y="29"/>
                    <a:pt x="31" y="42"/>
                  </a:cubicBezTo>
                  <a:cubicBezTo>
                    <a:pt x="20" y="54"/>
                    <a:pt x="12" y="69"/>
                    <a:pt x="7" y="87"/>
                  </a:cubicBezTo>
                  <a:cubicBezTo>
                    <a:pt x="2" y="104"/>
                    <a:pt x="0" y="122"/>
                    <a:pt x="0" y="142"/>
                  </a:cubicBezTo>
                  <a:cubicBezTo>
                    <a:pt x="0" y="162"/>
                    <a:pt x="2" y="181"/>
                    <a:pt x="7" y="198"/>
                  </a:cubicBezTo>
                  <a:cubicBezTo>
                    <a:pt x="12" y="215"/>
                    <a:pt x="20" y="230"/>
                    <a:pt x="31" y="243"/>
                  </a:cubicBezTo>
                  <a:cubicBezTo>
                    <a:pt x="41" y="255"/>
                    <a:pt x="55" y="265"/>
                    <a:pt x="71" y="273"/>
                  </a:cubicBezTo>
                  <a:cubicBezTo>
                    <a:pt x="86" y="280"/>
                    <a:pt x="105" y="284"/>
                    <a:pt x="126" y="284"/>
                  </a:cubicBezTo>
                  <a:cubicBezTo>
                    <a:pt x="147" y="284"/>
                    <a:pt x="166" y="280"/>
                    <a:pt x="181" y="273"/>
                  </a:cubicBezTo>
                  <a:cubicBezTo>
                    <a:pt x="197" y="265"/>
                    <a:pt x="211" y="255"/>
                    <a:pt x="221" y="243"/>
                  </a:cubicBezTo>
                  <a:cubicBezTo>
                    <a:pt x="232" y="230"/>
                    <a:pt x="240" y="215"/>
                    <a:pt x="245" y="198"/>
                  </a:cubicBezTo>
                  <a:cubicBezTo>
                    <a:pt x="250" y="181"/>
                    <a:pt x="252" y="162"/>
                    <a:pt x="252" y="142"/>
                  </a:cubicBezTo>
                  <a:cubicBezTo>
                    <a:pt x="252" y="122"/>
                    <a:pt x="250" y="104"/>
                    <a:pt x="245" y="87"/>
                  </a:cubicBezTo>
                  <a:moveTo>
                    <a:pt x="193" y="142"/>
                  </a:moveTo>
                  <a:cubicBezTo>
                    <a:pt x="193" y="172"/>
                    <a:pt x="187" y="196"/>
                    <a:pt x="176" y="213"/>
                  </a:cubicBezTo>
                  <a:cubicBezTo>
                    <a:pt x="165" y="229"/>
                    <a:pt x="149" y="237"/>
                    <a:pt x="126" y="237"/>
                  </a:cubicBezTo>
                  <a:cubicBezTo>
                    <a:pt x="103" y="237"/>
                    <a:pt x="87" y="229"/>
                    <a:pt x="76" y="213"/>
                  </a:cubicBezTo>
                  <a:cubicBezTo>
                    <a:pt x="65" y="196"/>
                    <a:pt x="60" y="172"/>
                    <a:pt x="60" y="142"/>
                  </a:cubicBezTo>
                  <a:cubicBezTo>
                    <a:pt x="60" y="112"/>
                    <a:pt x="65" y="89"/>
                    <a:pt x="76" y="72"/>
                  </a:cubicBezTo>
                  <a:cubicBezTo>
                    <a:pt x="87" y="56"/>
                    <a:pt x="103" y="48"/>
                    <a:pt x="126" y="48"/>
                  </a:cubicBezTo>
                  <a:cubicBezTo>
                    <a:pt x="149" y="48"/>
                    <a:pt x="165" y="56"/>
                    <a:pt x="176" y="72"/>
                  </a:cubicBezTo>
                  <a:cubicBezTo>
                    <a:pt x="187" y="89"/>
                    <a:pt x="193" y="112"/>
                    <a:pt x="193" y="14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56" name="Freeform 55"/>
            <p:cNvSpPr>
              <a:spLocks/>
            </p:cNvSpPr>
            <p:nvPr userDrawn="1"/>
          </p:nvSpPr>
          <p:spPr bwMode="auto">
            <a:xfrm>
              <a:off x="5566" y="1671"/>
              <a:ext cx="507" cy="670"/>
            </a:xfrm>
            <a:custGeom>
              <a:avLst/>
              <a:gdLst>
                <a:gd name="T0" fmla="*/ 199 w 214"/>
                <a:gd name="T1" fmla="*/ 229 h 283"/>
                <a:gd name="T2" fmla="*/ 193 w 214"/>
                <a:gd name="T3" fmla="*/ 226 h 283"/>
                <a:gd name="T4" fmla="*/ 169 w 214"/>
                <a:gd name="T5" fmla="*/ 233 h 283"/>
                <a:gd name="T6" fmla="*/ 140 w 214"/>
                <a:gd name="T7" fmla="*/ 235 h 283"/>
                <a:gd name="T8" fmla="*/ 81 w 214"/>
                <a:gd name="T9" fmla="*/ 213 h 283"/>
                <a:gd name="T10" fmla="*/ 59 w 214"/>
                <a:gd name="T11" fmla="*/ 142 h 283"/>
                <a:gd name="T12" fmla="*/ 79 w 214"/>
                <a:gd name="T13" fmla="*/ 74 h 283"/>
                <a:gd name="T14" fmla="*/ 136 w 214"/>
                <a:gd name="T15" fmla="*/ 49 h 283"/>
                <a:gd name="T16" fmla="*/ 191 w 214"/>
                <a:gd name="T17" fmla="*/ 56 h 283"/>
                <a:gd name="T18" fmla="*/ 197 w 214"/>
                <a:gd name="T19" fmla="*/ 53 h 283"/>
                <a:gd name="T20" fmla="*/ 210 w 214"/>
                <a:gd name="T21" fmla="*/ 18 h 283"/>
                <a:gd name="T22" fmla="*/ 206 w 214"/>
                <a:gd name="T23" fmla="*/ 11 h 283"/>
                <a:gd name="T24" fmla="*/ 172 w 214"/>
                <a:gd name="T25" fmla="*/ 3 h 283"/>
                <a:gd name="T26" fmla="*/ 133 w 214"/>
                <a:gd name="T27" fmla="*/ 0 h 283"/>
                <a:gd name="T28" fmla="*/ 75 w 214"/>
                <a:gd name="T29" fmla="*/ 11 h 283"/>
                <a:gd name="T30" fmla="*/ 34 w 214"/>
                <a:gd name="T31" fmla="*/ 41 h 283"/>
                <a:gd name="T32" fmla="*/ 9 w 214"/>
                <a:gd name="T33" fmla="*/ 86 h 283"/>
                <a:gd name="T34" fmla="*/ 0 w 214"/>
                <a:gd name="T35" fmla="*/ 142 h 283"/>
                <a:gd name="T36" fmla="*/ 35 w 214"/>
                <a:gd name="T37" fmla="*/ 245 h 283"/>
                <a:gd name="T38" fmla="*/ 137 w 214"/>
                <a:gd name="T39" fmla="*/ 283 h 283"/>
                <a:gd name="T40" fmla="*/ 210 w 214"/>
                <a:gd name="T41" fmla="*/ 270 h 283"/>
                <a:gd name="T42" fmla="*/ 212 w 214"/>
                <a:gd name="T43" fmla="*/ 264 h 283"/>
                <a:gd name="T44" fmla="*/ 199 w 214"/>
                <a:gd name="T45" fmla="*/ 229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4" h="283">
                  <a:moveTo>
                    <a:pt x="199" y="229"/>
                  </a:moveTo>
                  <a:cubicBezTo>
                    <a:pt x="198" y="224"/>
                    <a:pt x="193" y="226"/>
                    <a:pt x="193" y="226"/>
                  </a:cubicBezTo>
                  <a:cubicBezTo>
                    <a:pt x="185" y="229"/>
                    <a:pt x="177" y="231"/>
                    <a:pt x="169" y="233"/>
                  </a:cubicBezTo>
                  <a:cubicBezTo>
                    <a:pt x="160" y="234"/>
                    <a:pt x="151" y="235"/>
                    <a:pt x="140" y="235"/>
                  </a:cubicBezTo>
                  <a:cubicBezTo>
                    <a:pt x="115" y="235"/>
                    <a:pt x="95" y="227"/>
                    <a:pt x="81" y="213"/>
                  </a:cubicBezTo>
                  <a:cubicBezTo>
                    <a:pt x="67" y="198"/>
                    <a:pt x="59" y="174"/>
                    <a:pt x="59" y="142"/>
                  </a:cubicBezTo>
                  <a:cubicBezTo>
                    <a:pt x="59" y="113"/>
                    <a:pt x="66" y="91"/>
                    <a:pt x="79" y="74"/>
                  </a:cubicBezTo>
                  <a:cubicBezTo>
                    <a:pt x="91" y="57"/>
                    <a:pt x="111" y="49"/>
                    <a:pt x="136" y="49"/>
                  </a:cubicBezTo>
                  <a:cubicBezTo>
                    <a:pt x="158" y="49"/>
                    <a:pt x="174" y="51"/>
                    <a:pt x="191" y="56"/>
                  </a:cubicBezTo>
                  <a:cubicBezTo>
                    <a:pt x="191" y="56"/>
                    <a:pt x="195" y="58"/>
                    <a:pt x="197" y="53"/>
                  </a:cubicBezTo>
                  <a:cubicBezTo>
                    <a:pt x="201" y="40"/>
                    <a:pt x="205" y="31"/>
                    <a:pt x="210" y="18"/>
                  </a:cubicBezTo>
                  <a:cubicBezTo>
                    <a:pt x="211" y="14"/>
                    <a:pt x="208" y="12"/>
                    <a:pt x="206" y="11"/>
                  </a:cubicBezTo>
                  <a:cubicBezTo>
                    <a:pt x="200" y="9"/>
                    <a:pt x="184" y="5"/>
                    <a:pt x="172" y="3"/>
                  </a:cubicBezTo>
                  <a:cubicBezTo>
                    <a:pt x="161" y="1"/>
                    <a:pt x="148" y="0"/>
                    <a:pt x="133" y="0"/>
                  </a:cubicBezTo>
                  <a:cubicBezTo>
                    <a:pt x="111" y="0"/>
                    <a:pt x="92" y="4"/>
                    <a:pt x="75" y="11"/>
                  </a:cubicBezTo>
                  <a:cubicBezTo>
                    <a:pt x="59" y="19"/>
                    <a:pt x="45" y="29"/>
                    <a:pt x="34" y="41"/>
                  </a:cubicBezTo>
                  <a:cubicBezTo>
                    <a:pt x="23" y="54"/>
                    <a:pt x="14" y="69"/>
                    <a:pt x="9" y="86"/>
                  </a:cubicBezTo>
                  <a:cubicBezTo>
                    <a:pt x="3" y="103"/>
                    <a:pt x="0" y="122"/>
                    <a:pt x="0" y="142"/>
                  </a:cubicBezTo>
                  <a:cubicBezTo>
                    <a:pt x="0" y="185"/>
                    <a:pt x="12" y="220"/>
                    <a:pt x="35" y="245"/>
                  </a:cubicBezTo>
                  <a:cubicBezTo>
                    <a:pt x="58" y="270"/>
                    <a:pt x="92" y="283"/>
                    <a:pt x="137" y="283"/>
                  </a:cubicBezTo>
                  <a:cubicBezTo>
                    <a:pt x="163" y="283"/>
                    <a:pt x="190" y="278"/>
                    <a:pt x="210" y="270"/>
                  </a:cubicBezTo>
                  <a:cubicBezTo>
                    <a:pt x="210" y="270"/>
                    <a:pt x="214" y="268"/>
                    <a:pt x="212" y="264"/>
                  </a:cubicBezTo>
                  <a:lnTo>
                    <a:pt x="199" y="22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57" name="Freeform 56"/>
            <p:cNvSpPr>
              <a:spLocks noEditPoints="1"/>
            </p:cNvSpPr>
            <p:nvPr userDrawn="1"/>
          </p:nvSpPr>
          <p:spPr bwMode="auto">
            <a:xfrm>
              <a:off x="6108" y="1671"/>
              <a:ext cx="582" cy="672"/>
            </a:xfrm>
            <a:custGeom>
              <a:avLst/>
              <a:gdLst>
                <a:gd name="T0" fmla="*/ 235 w 246"/>
                <a:gd name="T1" fmla="*/ 77 h 284"/>
                <a:gd name="T2" fmla="*/ 213 w 246"/>
                <a:gd name="T3" fmla="*/ 36 h 284"/>
                <a:gd name="T4" fmla="*/ 179 w 246"/>
                <a:gd name="T5" fmla="*/ 11 h 284"/>
                <a:gd name="T6" fmla="*/ 129 w 246"/>
                <a:gd name="T7" fmla="*/ 0 h 284"/>
                <a:gd name="T8" fmla="*/ 71 w 246"/>
                <a:gd name="T9" fmla="*/ 12 h 284"/>
                <a:gd name="T10" fmla="*/ 31 w 246"/>
                <a:gd name="T11" fmla="*/ 42 h 284"/>
                <a:gd name="T12" fmla="*/ 7 w 246"/>
                <a:gd name="T13" fmla="*/ 88 h 284"/>
                <a:gd name="T14" fmla="*/ 0 w 246"/>
                <a:gd name="T15" fmla="*/ 144 h 284"/>
                <a:gd name="T16" fmla="*/ 8 w 246"/>
                <a:gd name="T17" fmla="*/ 200 h 284"/>
                <a:gd name="T18" fmla="*/ 33 w 246"/>
                <a:gd name="T19" fmla="*/ 244 h 284"/>
                <a:gd name="T20" fmla="*/ 77 w 246"/>
                <a:gd name="T21" fmla="*/ 273 h 284"/>
                <a:gd name="T22" fmla="*/ 141 w 246"/>
                <a:gd name="T23" fmla="*/ 284 h 284"/>
                <a:gd name="T24" fmla="*/ 229 w 246"/>
                <a:gd name="T25" fmla="*/ 266 h 284"/>
                <a:gd name="T26" fmla="*/ 230 w 246"/>
                <a:gd name="T27" fmla="*/ 258 h 284"/>
                <a:gd name="T28" fmla="*/ 219 w 246"/>
                <a:gd name="T29" fmla="*/ 226 h 284"/>
                <a:gd name="T30" fmla="*/ 212 w 246"/>
                <a:gd name="T31" fmla="*/ 223 h 284"/>
                <a:gd name="T32" fmla="*/ 140 w 246"/>
                <a:gd name="T33" fmla="*/ 236 h 284"/>
                <a:gd name="T34" fmla="*/ 80 w 246"/>
                <a:gd name="T35" fmla="*/ 215 h 284"/>
                <a:gd name="T36" fmla="*/ 60 w 246"/>
                <a:gd name="T37" fmla="*/ 157 h 284"/>
                <a:gd name="T38" fmla="*/ 235 w 246"/>
                <a:gd name="T39" fmla="*/ 157 h 284"/>
                <a:gd name="T40" fmla="*/ 240 w 246"/>
                <a:gd name="T41" fmla="*/ 152 h 284"/>
                <a:gd name="T42" fmla="*/ 235 w 246"/>
                <a:gd name="T43" fmla="*/ 77 h 284"/>
                <a:gd name="T44" fmla="*/ 61 w 246"/>
                <a:gd name="T45" fmla="*/ 113 h 284"/>
                <a:gd name="T46" fmla="*/ 75 w 246"/>
                <a:gd name="T47" fmla="*/ 72 h 284"/>
                <a:gd name="T48" fmla="*/ 125 w 246"/>
                <a:gd name="T49" fmla="*/ 47 h 284"/>
                <a:gd name="T50" fmla="*/ 174 w 246"/>
                <a:gd name="T51" fmla="*/ 72 h 284"/>
                <a:gd name="T52" fmla="*/ 186 w 246"/>
                <a:gd name="T53" fmla="*/ 113 h 284"/>
                <a:gd name="T54" fmla="*/ 61 w 246"/>
                <a:gd name="T55" fmla="*/ 113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46" h="284">
                  <a:moveTo>
                    <a:pt x="235" y="77"/>
                  </a:moveTo>
                  <a:cubicBezTo>
                    <a:pt x="231" y="60"/>
                    <a:pt x="220" y="44"/>
                    <a:pt x="213" y="36"/>
                  </a:cubicBezTo>
                  <a:cubicBezTo>
                    <a:pt x="201" y="24"/>
                    <a:pt x="190" y="15"/>
                    <a:pt x="179" y="11"/>
                  </a:cubicBezTo>
                  <a:cubicBezTo>
                    <a:pt x="165" y="4"/>
                    <a:pt x="148" y="0"/>
                    <a:pt x="129" y="0"/>
                  </a:cubicBezTo>
                  <a:cubicBezTo>
                    <a:pt x="107" y="0"/>
                    <a:pt x="87" y="4"/>
                    <a:pt x="71" y="12"/>
                  </a:cubicBezTo>
                  <a:cubicBezTo>
                    <a:pt x="55" y="19"/>
                    <a:pt x="42" y="30"/>
                    <a:pt x="31" y="42"/>
                  </a:cubicBezTo>
                  <a:cubicBezTo>
                    <a:pt x="20" y="55"/>
                    <a:pt x="12" y="71"/>
                    <a:pt x="7" y="88"/>
                  </a:cubicBezTo>
                  <a:cubicBezTo>
                    <a:pt x="2" y="105"/>
                    <a:pt x="0" y="124"/>
                    <a:pt x="0" y="144"/>
                  </a:cubicBezTo>
                  <a:cubicBezTo>
                    <a:pt x="0" y="164"/>
                    <a:pt x="2" y="183"/>
                    <a:pt x="8" y="200"/>
                  </a:cubicBezTo>
                  <a:cubicBezTo>
                    <a:pt x="13" y="217"/>
                    <a:pt x="21" y="232"/>
                    <a:pt x="33" y="244"/>
                  </a:cubicBezTo>
                  <a:cubicBezTo>
                    <a:pt x="44" y="257"/>
                    <a:pt x="59" y="266"/>
                    <a:pt x="77" y="273"/>
                  </a:cubicBezTo>
                  <a:cubicBezTo>
                    <a:pt x="95" y="280"/>
                    <a:pt x="116" y="284"/>
                    <a:pt x="141" y="284"/>
                  </a:cubicBezTo>
                  <a:cubicBezTo>
                    <a:pt x="191" y="283"/>
                    <a:pt x="218" y="272"/>
                    <a:pt x="229" y="266"/>
                  </a:cubicBezTo>
                  <a:cubicBezTo>
                    <a:pt x="231" y="265"/>
                    <a:pt x="232" y="263"/>
                    <a:pt x="230" y="258"/>
                  </a:cubicBezTo>
                  <a:cubicBezTo>
                    <a:pt x="219" y="226"/>
                    <a:pt x="219" y="226"/>
                    <a:pt x="219" y="226"/>
                  </a:cubicBezTo>
                  <a:cubicBezTo>
                    <a:pt x="217" y="221"/>
                    <a:pt x="212" y="223"/>
                    <a:pt x="212" y="223"/>
                  </a:cubicBezTo>
                  <a:cubicBezTo>
                    <a:pt x="200" y="227"/>
                    <a:pt x="182" y="236"/>
                    <a:pt x="140" y="236"/>
                  </a:cubicBezTo>
                  <a:cubicBezTo>
                    <a:pt x="113" y="235"/>
                    <a:pt x="93" y="227"/>
                    <a:pt x="80" y="215"/>
                  </a:cubicBezTo>
                  <a:cubicBezTo>
                    <a:pt x="67" y="202"/>
                    <a:pt x="61" y="183"/>
                    <a:pt x="60" y="157"/>
                  </a:cubicBezTo>
                  <a:cubicBezTo>
                    <a:pt x="235" y="157"/>
                    <a:pt x="235" y="157"/>
                    <a:pt x="235" y="157"/>
                  </a:cubicBezTo>
                  <a:cubicBezTo>
                    <a:pt x="235" y="157"/>
                    <a:pt x="240" y="157"/>
                    <a:pt x="240" y="152"/>
                  </a:cubicBezTo>
                  <a:cubicBezTo>
                    <a:pt x="240" y="150"/>
                    <a:pt x="246" y="116"/>
                    <a:pt x="235" y="77"/>
                  </a:cubicBezTo>
                  <a:close/>
                  <a:moveTo>
                    <a:pt x="61" y="113"/>
                  </a:moveTo>
                  <a:cubicBezTo>
                    <a:pt x="63" y="97"/>
                    <a:pt x="68" y="83"/>
                    <a:pt x="75" y="72"/>
                  </a:cubicBezTo>
                  <a:cubicBezTo>
                    <a:pt x="86" y="56"/>
                    <a:pt x="102" y="47"/>
                    <a:pt x="125" y="47"/>
                  </a:cubicBezTo>
                  <a:cubicBezTo>
                    <a:pt x="148" y="47"/>
                    <a:pt x="163" y="56"/>
                    <a:pt x="174" y="72"/>
                  </a:cubicBezTo>
                  <a:cubicBezTo>
                    <a:pt x="181" y="83"/>
                    <a:pt x="184" y="97"/>
                    <a:pt x="186" y="113"/>
                  </a:cubicBezTo>
                  <a:lnTo>
                    <a:pt x="61" y="1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58" name="Freeform 57"/>
            <p:cNvSpPr>
              <a:spLocks noEditPoints="1"/>
            </p:cNvSpPr>
            <p:nvPr userDrawn="1"/>
          </p:nvSpPr>
          <p:spPr bwMode="auto">
            <a:xfrm>
              <a:off x="2793" y="1671"/>
              <a:ext cx="581" cy="672"/>
            </a:xfrm>
            <a:custGeom>
              <a:avLst/>
              <a:gdLst>
                <a:gd name="T0" fmla="*/ 235 w 246"/>
                <a:gd name="T1" fmla="*/ 77 h 284"/>
                <a:gd name="T2" fmla="*/ 213 w 246"/>
                <a:gd name="T3" fmla="*/ 36 h 284"/>
                <a:gd name="T4" fmla="*/ 179 w 246"/>
                <a:gd name="T5" fmla="*/ 11 h 284"/>
                <a:gd name="T6" fmla="*/ 129 w 246"/>
                <a:gd name="T7" fmla="*/ 0 h 284"/>
                <a:gd name="T8" fmla="*/ 71 w 246"/>
                <a:gd name="T9" fmla="*/ 12 h 284"/>
                <a:gd name="T10" fmla="*/ 31 w 246"/>
                <a:gd name="T11" fmla="*/ 42 h 284"/>
                <a:gd name="T12" fmla="*/ 7 w 246"/>
                <a:gd name="T13" fmla="*/ 88 h 284"/>
                <a:gd name="T14" fmla="*/ 0 w 246"/>
                <a:gd name="T15" fmla="*/ 144 h 284"/>
                <a:gd name="T16" fmla="*/ 8 w 246"/>
                <a:gd name="T17" fmla="*/ 200 h 284"/>
                <a:gd name="T18" fmla="*/ 33 w 246"/>
                <a:gd name="T19" fmla="*/ 244 h 284"/>
                <a:gd name="T20" fmla="*/ 77 w 246"/>
                <a:gd name="T21" fmla="*/ 273 h 284"/>
                <a:gd name="T22" fmla="*/ 141 w 246"/>
                <a:gd name="T23" fmla="*/ 284 h 284"/>
                <a:gd name="T24" fmla="*/ 229 w 246"/>
                <a:gd name="T25" fmla="*/ 266 h 284"/>
                <a:gd name="T26" fmla="*/ 230 w 246"/>
                <a:gd name="T27" fmla="*/ 258 h 284"/>
                <a:gd name="T28" fmla="*/ 219 w 246"/>
                <a:gd name="T29" fmla="*/ 226 h 284"/>
                <a:gd name="T30" fmla="*/ 212 w 246"/>
                <a:gd name="T31" fmla="*/ 223 h 284"/>
                <a:gd name="T32" fmla="*/ 140 w 246"/>
                <a:gd name="T33" fmla="*/ 236 h 284"/>
                <a:gd name="T34" fmla="*/ 80 w 246"/>
                <a:gd name="T35" fmla="*/ 215 h 284"/>
                <a:gd name="T36" fmla="*/ 60 w 246"/>
                <a:gd name="T37" fmla="*/ 157 h 284"/>
                <a:gd name="T38" fmla="*/ 235 w 246"/>
                <a:gd name="T39" fmla="*/ 157 h 284"/>
                <a:gd name="T40" fmla="*/ 240 w 246"/>
                <a:gd name="T41" fmla="*/ 152 h 284"/>
                <a:gd name="T42" fmla="*/ 235 w 246"/>
                <a:gd name="T43" fmla="*/ 77 h 284"/>
                <a:gd name="T44" fmla="*/ 61 w 246"/>
                <a:gd name="T45" fmla="*/ 113 h 284"/>
                <a:gd name="T46" fmla="*/ 75 w 246"/>
                <a:gd name="T47" fmla="*/ 72 h 284"/>
                <a:gd name="T48" fmla="*/ 125 w 246"/>
                <a:gd name="T49" fmla="*/ 47 h 284"/>
                <a:gd name="T50" fmla="*/ 174 w 246"/>
                <a:gd name="T51" fmla="*/ 72 h 284"/>
                <a:gd name="T52" fmla="*/ 186 w 246"/>
                <a:gd name="T53" fmla="*/ 113 h 284"/>
                <a:gd name="T54" fmla="*/ 61 w 246"/>
                <a:gd name="T55" fmla="*/ 113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46" h="284">
                  <a:moveTo>
                    <a:pt x="235" y="77"/>
                  </a:moveTo>
                  <a:cubicBezTo>
                    <a:pt x="231" y="60"/>
                    <a:pt x="220" y="44"/>
                    <a:pt x="213" y="36"/>
                  </a:cubicBezTo>
                  <a:cubicBezTo>
                    <a:pt x="201" y="24"/>
                    <a:pt x="190" y="15"/>
                    <a:pt x="179" y="11"/>
                  </a:cubicBezTo>
                  <a:cubicBezTo>
                    <a:pt x="165" y="4"/>
                    <a:pt x="148" y="0"/>
                    <a:pt x="129" y="0"/>
                  </a:cubicBezTo>
                  <a:cubicBezTo>
                    <a:pt x="107" y="0"/>
                    <a:pt x="87" y="4"/>
                    <a:pt x="71" y="12"/>
                  </a:cubicBezTo>
                  <a:cubicBezTo>
                    <a:pt x="55" y="19"/>
                    <a:pt x="42" y="30"/>
                    <a:pt x="31" y="42"/>
                  </a:cubicBezTo>
                  <a:cubicBezTo>
                    <a:pt x="20" y="55"/>
                    <a:pt x="12" y="71"/>
                    <a:pt x="7" y="88"/>
                  </a:cubicBezTo>
                  <a:cubicBezTo>
                    <a:pt x="2" y="105"/>
                    <a:pt x="0" y="124"/>
                    <a:pt x="0" y="144"/>
                  </a:cubicBezTo>
                  <a:cubicBezTo>
                    <a:pt x="0" y="164"/>
                    <a:pt x="2" y="183"/>
                    <a:pt x="8" y="200"/>
                  </a:cubicBezTo>
                  <a:cubicBezTo>
                    <a:pt x="13" y="217"/>
                    <a:pt x="21" y="232"/>
                    <a:pt x="33" y="244"/>
                  </a:cubicBezTo>
                  <a:cubicBezTo>
                    <a:pt x="44" y="257"/>
                    <a:pt x="59" y="266"/>
                    <a:pt x="77" y="273"/>
                  </a:cubicBezTo>
                  <a:cubicBezTo>
                    <a:pt x="95" y="280"/>
                    <a:pt x="116" y="284"/>
                    <a:pt x="141" y="284"/>
                  </a:cubicBezTo>
                  <a:cubicBezTo>
                    <a:pt x="191" y="283"/>
                    <a:pt x="218" y="272"/>
                    <a:pt x="229" y="266"/>
                  </a:cubicBezTo>
                  <a:cubicBezTo>
                    <a:pt x="231" y="265"/>
                    <a:pt x="232" y="263"/>
                    <a:pt x="230" y="258"/>
                  </a:cubicBezTo>
                  <a:cubicBezTo>
                    <a:pt x="219" y="226"/>
                    <a:pt x="219" y="226"/>
                    <a:pt x="219" y="226"/>
                  </a:cubicBezTo>
                  <a:cubicBezTo>
                    <a:pt x="217" y="221"/>
                    <a:pt x="212" y="223"/>
                    <a:pt x="212" y="223"/>
                  </a:cubicBezTo>
                  <a:cubicBezTo>
                    <a:pt x="200" y="227"/>
                    <a:pt x="182" y="236"/>
                    <a:pt x="140" y="236"/>
                  </a:cubicBezTo>
                  <a:cubicBezTo>
                    <a:pt x="113" y="235"/>
                    <a:pt x="93" y="227"/>
                    <a:pt x="80" y="215"/>
                  </a:cubicBezTo>
                  <a:cubicBezTo>
                    <a:pt x="67" y="202"/>
                    <a:pt x="61" y="183"/>
                    <a:pt x="60" y="157"/>
                  </a:cubicBezTo>
                  <a:cubicBezTo>
                    <a:pt x="235" y="157"/>
                    <a:pt x="235" y="157"/>
                    <a:pt x="235" y="157"/>
                  </a:cubicBezTo>
                  <a:cubicBezTo>
                    <a:pt x="235" y="157"/>
                    <a:pt x="240" y="157"/>
                    <a:pt x="240" y="152"/>
                  </a:cubicBezTo>
                  <a:cubicBezTo>
                    <a:pt x="240" y="150"/>
                    <a:pt x="246" y="116"/>
                    <a:pt x="235" y="77"/>
                  </a:cubicBezTo>
                  <a:close/>
                  <a:moveTo>
                    <a:pt x="61" y="113"/>
                  </a:moveTo>
                  <a:cubicBezTo>
                    <a:pt x="63" y="97"/>
                    <a:pt x="68" y="83"/>
                    <a:pt x="75" y="72"/>
                  </a:cubicBezTo>
                  <a:cubicBezTo>
                    <a:pt x="86" y="56"/>
                    <a:pt x="102" y="47"/>
                    <a:pt x="125" y="47"/>
                  </a:cubicBezTo>
                  <a:cubicBezTo>
                    <a:pt x="148" y="47"/>
                    <a:pt x="163" y="56"/>
                    <a:pt x="174" y="72"/>
                  </a:cubicBezTo>
                  <a:cubicBezTo>
                    <a:pt x="181" y="83"/>
                    <a:pt x="184" y="97"/>
                    <a:pt x="186" y="113"/>
                  </a:cubicBezTo>
                  <a:lnTo>
                    <a:pt x="61" y="1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59" name="Freeform 58"/>
            <p:cNvSpPr>
              <a:spLocks noEditPoints="1"/>
            </p:cNvSpPr>
            <p:nvPr userDrawn="1"/>
          </p:nvSpPr>
          <p:spPr bwMode="auto">
            <a:xfrm>
              <a:off x="1870" y="1671"/>
              <a:ext cx="537" cy="672"/>
            </a:xfrm>
            <a:custGeom>
              <a:avLst/>
              <a:gdLst>
                <a:gd name="T0" fmla="*/ 142 w 227"/>
                <a:gd name="T1" fmla="*/ 105 h 284"/>
                <a:gd name="T2" fmla="*/ 115 w 227"/>
                <a:gd name="T3" fmla="*/ 104 h 284"/>
                <a:gd name="T4" fmla="*/ 72 w 227"/>
                <a:gd name="T5" fmla="*/ 110 h 284"/>
                <a:gd name="T6" fmla="*/ 35 w 227"/>
                <a:gd name="T7" fmla="*/ 127 h 284"/>
                <a:gd name="T8" fmla="*/ 10 w 227"/>
                <a:gd name="T9" fmla="*/ 156 h 284"/>
                <a:gd name="T10" fmla="*/ 0 w 227"/>
                <a:gd name="T11" fmla="*/ 196 h 284"/>
                <a:gd name="T12" fmla="*/ 8 w 227"/>
                <a:gd name="T13" fmla="*/ 236 h 284"/>
                <a:gd name="T14" fmla="*/ 31 w 227"/>
                <a:gd name="T15" fmla="*/ 263 h 284"/>
                <a:gd name="T16" fmla="*/ 67 w 227"/>
                <a:gd name="T17" fmla="*/ 279 h 284"/>
                <a:gd name="T18" fmla="*/ 113 w 227"/>
                <a:gd name="T19" fmla="*/ 284 h 284"/>
                <a:gd name="T20" fmla="*/ 166 w 227"/>
                <a:gd name="T21" fmla="*/ 279 h 284"/>
                <a:gd name="T22" fmla="*/ 210 w 227"/>
                <a:gd name="T23" fmla="*/ 271 h 284"/>
                <a:gd name="T24" fmla="*/ 223 w 227"/>
                <a:gd name="T25" fmla="*/ 267 h 284"/>
                <a:gd name="T26" fmla="*/ 227 w 227"/>
                <a:gd name="T27" fmla="*/ 262 h 284"/>
                <a:gd name="T28" fmla="*/ 227 w 227"/>
                <a:gd name="T29" fmla="*/ 102 h 284"/>
                <a:gd name="T30" fmla="*/ 199 w 227"/>
                <a:gd name="T31" fmla="*/ 24 h 284"/>
                <a:gd name="T32" fmla="*/ 118 w 227"/>
                <a:gd name="T33" fmla="*/ 0 h 284"/>
                <a:gd name="T34" fmla="*/ 72 w 227"/>
                <a:gd name="T35" fmla="*/ 4 h 284"/>
                <a:gd name="T36" fmla="*/ 18 w 227"/>
                <a:gd name="T37" fmla="*/ 24 h 284"/>
                <a:gd name="T38" fmla="*/ 16 w 227"/>
                <a:gd name="T39" fmla="*/ 31 h 284"/>
                <a:gd name="T40" fmla="*/ 28 w 227"/>
                <a:gd name="T41" fmla="*/ 64 h 284"/>
                <a:gd name="T42" fmla="*/ 34 w 227"/>
                <a:gd name="T43" fmla="*/ 67 h 284"/>
                <a:gd name="T44" fmla="*/ 37 w 227"/>
                <a:gd name="T45" fmla="*/ 66 h 284"/>
                <a:gd name="T46" fmla="*/ 113 w 227"/>
                <a:gd name="T47" fmla="*/ 48 h 284"/>
                <a:gd name="T48" fmla="*/ 157 w 227"/>
                <a:gd name="T49" fmla="*/ 59 h 284"/>
                <a:gd name="T50" fmla="*/ 171 w 227"/>
                <a:gd name="T51" fmla="*/ 101 h 284"/>
                <a:gd name="T52" fmla="*/ 171 w 227"/>
                <a:gd name="T53" fmla="*/ 109 h 284"/>
                <a:gd name="T54" fmla="*/ 142 w 227"/>
                <a:gd name="T55" fmla="*/ 105 h 284"/>
                <a:gd name="T56" fmla="*/ 72 w 227"/>
                <a:gd name="T57" fmla="*/ 228 h 284"/>
                <a:gd name="T58" fmla="*/ 62 w 227"/>
                <a:gd name="T59" fmla="*/ 218 h 284"/>
                <a:gd name="T60" fmla="*/ 57 w 227"/>
                <a:gd name="T61" fmla="*/ 195 h 284"/>
                <a:gd name="T62" fmla="*/ 73 w 227"/>
                <a:gd name="T63" fmla="*/ 161 h 284"/>
                <a:gd name="T64" fmla="*/ 123 w 227"/>
                <a:gd name="T65" fmla="*/ 148 h 284"/>
                <a:gd name="T66" fmla="*/ 171 w 227"/>
                <a:gd name="T67" fmla="*/ 152 h 284"/>
                <a:gd name="T68" fmla="*/ 171 w 227"/>
                <a:gd name="T69" fmla="*/ 232 h 284"/>
                <a:gd name="T70" fmla="*/ 171 w 227"/>
                <a:gd name="T71" fmla="*/ 232 h 284"/>
                <a:gd name="T72" fmla="*/ 124 w 227"/>
                <a:gd name="T73" fmla="*/ 238 h 284"/>
                <a:gd name="T74" fmla="*/ 72 w 227"/>
                <a:gd name="T75" fmla="*/ 228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27" h="284">
                  <a:moveTo>
                    <a:pt x="142" y="105"/>
                  </a:moveTo>
                  <a:cubicBezTo>
                    <a:pt x="135" y="105"/>
                    <a:pt x="126" y="104"/>
                    <a:pt x="115" y="104"/>
                  </a:cubicBezTo>
                  <a:cubicBezTo>
                    <a:pt x="100" y="104"/>
                    <a:pt x="85" y="106"/>
                    <a:pt x="72" y="110"/>
                  </a:cubicBezTo>
                  <a:cubicBezTo>
                    <a:pt x="58" y="114"/>
                    <a:pt x="46" y="119"/>
                    <a:pt x="35" y="127"/>
                  </a:cubicBezTo>
                  <a:cubicBezTo>
                    <a:pt x="24" y="134"/>
                    <a:pt x="16" y="144"/>
                    <a:pt x="10" y="156"/>
                  </a:cubicBezTo>
                  <a:cubicBezTo>
                    <a:pt x="4" y="167"/>
                    <a:pt x="0" y="181"/>
                    <a:pt x="0" y="196"/>
                  </a:cubicBezTo>
                  <a:cubicBezTo>
                    <a:pt x="0" y="212"/>
                    <a:pt x="3" y="225"/>
                    <a:pt x="8" y="236"/>
                  </a:cubicBezTo>
                  <a:cubicBezTo>
                    <a:pt x="14" y="247"/>
                    <a:pt x="21" y="256"/>
                    <a:pt x="31" y="263"/>
                  </a:cubicBezTo>
                  <a:cubicBezTo>
                    <a:pt x="41" y="270"/>
                    <a:pt x="53" y="276"/>
                    <a:pt x="67" y="279"/>
                  </a:cubicBezTo>
                  <a:cubicBezTo>
                    <a:pt x="81" y="282"/>
                    <a:pt x="96" y="284"/>
                    <a:pt x="113" y="284"/>
                  </a:cubicBezTo>
                  <a:cubicBezTo>
                    <a:pt x="131" y="284"/>
                    <a:pt x="149" y="282"/>
                    <a:pt x="166" y="279"/>
                  </a:cubicBezTo>
                  <a:cubicBezTo>
                    <a:pt x="184" y="276"/>
                    <a:pt x="205" y="272"/>
                    <a:pt x="210" y="271"/>
                  </a:cubicBezTo>
                  <a:cubicBezTo>
                    <a:pt x="216" y="269"/>
                    <a:pt x="223" y="267"/>
                    <a:pt x="223" y="267"/>
                  </a:cubicBezTo>
                  <a:cubicBezTo>
                    <a:pt x="227" y="266"/>
                    <a:pt x="227" y="262"/>
                    <a:pt x="227" y="262"/>
                  </a:cubicBezTo>
                  <a:cubicBezTo>
                    <a:pt x="227" y="102"/>
                    <a:pt x="227" y="102"/>
                    <a:pt x="227" y="102"/>
                  </a:cubicBezTo>
                  <a:cubicBezTo>
                    <a:pt x="227" y="67"/>
                    <a:pt x="217" y="40"/>
                    <a:pt x="199" y="24"/>
                  </a:cubicBezTo>
                  <a:cubicBezTo>
                    <a:pt x="180" y="8"/>
                    <a:pt x="153" y="0"/>
                    <a:pt x="118" y="0"/>
                  </a:cubicBezTo>
                  <a:cubicBezTo>
                    <a:pt x="105" y="0"/>
                    <a:pt x="84" y="2"/>
                    <a:pt x="72" y="4"/>
                  </a:cubicBezTo>
                  <a:cubicBezTo>
                    <a:pt x="72" y="4"/>
                    <a:pt x="33" y="12"/>
                    <a:pt x="18" y="24"/>
                  </a:cubicBezTo>
                  <a:cubicBezTo>
                    <a:pt x="18" y="24"/>
                    <a:pt x="14" y="26"/>
                    <a:pt x="16" y="31"/>
                  </a:cubicBezTo>
                  <a:cubicBezTo>
                    <a:pt x="28" y="64"/>
                    <a:pt x="28" y="64"/>
                    <a:pt x="28" y="64"/>
                  </a:cubicBezTo>
                  <a:cubicBezTo>
                    <a:pt x="30" y="69"/>
                    <a:pt x="34" y="67"/>
                    <a:pt x="34" y="67"/>
                  </a:cubicBezTo>
                  <a:cubicBezTo>
                    <a:pt x="34" y="67"/>
                    <a:pt x="35" y="67"/>
                    <a:pt x="37" y="66"/>
                  </a:cubicBezTo>
                  <a:cubicBezTo>
                    <a:pt x="71" y="48"/>
                    <a:pt x="113" y="48"/>
                    <a:pt x="113" y="48"/>
                  </a:cubicBezTo>
                  <a:cubicBezTo>
                    <a:pt x="132" y="48"/>
                    <a:pt x="147" y="52"/>
                    <a:pt x="157" y="59"/>
                  </a:cubicBezTo>
                  <a:cubicBezTo>
                    <a:pt x="166" y="67"/>
                    <a:pt x="171" y="78"/>
                    <a:pt x="171" y="101"/>
                  </a:cubicBezTo>
                  <a:cubicBezTo>
                    <a:pt x="171" y="109"/>
                    <a:pt x="171" y="109"/>
                    <a:pt x="171" y="109"/>
                  </a:cubicBezTo>
                  <a:cubicBezTo>
                    <a:pt x="156" y="106"/>
                    <a:pt x="142" y="105"/>
                    <a:pt x="142" y="105"/>
                  </a:cubicBezTo>
                  <a:close/>
                  <a:moveTo>
                    <a:pt x="72" y="228"/>
                  </a:moveTo>
                  <a:cubicBezTo>
                    <a:pt x="66" y="223"/>
                    <a:pt x="65" y="221"/>
                    <a:pt x="62" y="218"/>
                  </a:cubicBezTo>
                  <a:cubicBezTo>
                    <a:pt x="59" y="212"/>
                    <a:pt x="57" y="205"/>
                    <a:pt x="57" y="195"/>
                  </a:cubicBezTo>
                  <a:cubicBezTo>
                    <a:pt x="57" y="180"/>
                    <a:pt x="62" y="169"/>
                    <a:pt x="73" y="161"/>
                  </a:cubicBezTo>
                  <a:cubicBezTo>
                    <a:pt x="73" y="161"/>
                    <a:pt x="88" y="148"/>
                    <a:pt x="123" y="148"/>
                  </a:cubicBezTo>
                  <a:cubicBezTo>
                    <a:pt x="149" y="149"/>
                    <a:pt x="171" y="152"/>
                    <a:pt x="171" y="152"/>
                  </a:cubicBezTo>
                  <a:cubicBezTo>
                    <a:pt x="171" y="232"/>
                    <a:pt x="171" y="232"/>
                    <a:pt x="171" y="232"/>
                  </a:cubicBezTo>
                  <a:cubicBezTo>
                    <a:pt x="171" y="232"/>
                    <a:pt x="171" y="232"/>
                    <a:pt x="171" y="232"/>
                  </a:cubicBezTo>
                  <a:cubicBezTo>
                    <a:pt x="171" y="232"/>
                    <a:pt x="149" y="237"/>
                    <a:pt x="124" y="238"/>
                  </a:cubicBezTo>
                  <a:cubicBezTo>
                    <a:pt x="88" y="240"/>
                    <a:pt x="72" y="228"/>
                    <a:pt x="72" y="2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60" name="Freeform 59"/>
            <p:cNvSpPr>
              <a:spLocks/>
            </p:cNvSpPr>
            <p:nvPr userDrawn="1"/>
          </p:nvSpPr>
          <p:spPr bwMode="auto">
            <a:xfrm>
              <a:off x="5162" y="1676"/>
              <a:ext cx="386" cy="653"/>
            </a:xfrm>
            <a:custGeom>
              <a:avLst/>
              <a:gdLst>
                <a:gd name="T0" fmla="*/ 162 w 163"/>
                <a:gd name="T1" fmla="*/ 13 h 276"/>
                <a:gd name="T2" fmla="*/ 159 w 163"/>
                <a:gd name="T3" fmla="*/ 7 h 276"/>
                <a:gd name="T4" fmla="*/ 130 w 163"/>
                <a:gd name="T5" fmla="*/ 2 h 276"/>
                <a:gd name="T6" fmla="*/ 85 w 163"/>
                <a:gd name="T7" fmla="*/ 9 h 276"/>
                <a:gd name="T8" fmla="*/ 55 w 163"/>
                <a:gd name="T9" fmla="*/ 31 h 276"/>
                <a:gd name="T10" fmla="*/ 55 w 163"/>
                <a:gd name="T11" fmla="*/ 9 h 276"/>
                <a:gd name="T12" fmla="*/ 50 w 163"/>
                <a:gd name="T13" fmla="*/ 4 h 276"/>
                <a:gd name="T14" fmla="*/ 5 w 163"/>
                <a:gd name="T15" fmla="*/ 4 h 276"/>
                <a:gd name="T16" fmla="*/ 0 w 163"/>
                <a:gd name="T17" fmla="*/ 9 h 276"/>
                <a:gd name="T18" fmla="*/ 0 w 163"/>
                <a:gd name="T19" fmla="*/ 270 h 276"/>
                <a:gd name="T20" fmla="*/ 6 w 163"/>
                <a:gd name="T21" fmla="*/ 276 h 276"/>
                <a:gd name="T22" fmla="*/ 52 w 163"/>
                <a:gd name="T23" fmla="*/ 276 h 276"/>
                <a:gd name="T24" fmla="*/ 57 w 163"/>
                <a:gd name="T25" fmla="*/ 270 h 276"/>
                <a:gd name="T26" fmla="*/ 57 w 163"/>
                <a:gd name="T27" fmla="*/ 140 h 276"/>
                <a:gd name="T28" fmla="*/ 63 w 163"/>
                <a:gd name="T29" fmla="*/ 94 h 276"/>
                <a:gd name="T30" fmla="*/ 78 w 163"/>
                <a:gd name="T31" fmla="*/ 68 h 276"/>
                <a:gd name="T32" fmla="*/ 100 w 163"/>
                <a:gd name="T33" fmla="*/ 55 h 276"/>
                <a:gd name="T34" fmla="*/ 123 w 163"/>
                <a:gd name="T35" fmla="*/ 52 h 276"/>
                <a:gd name="T36" fmla="*/ 142 w 163"/>
                <a:gd name="T37" fmla="*/ 54 h 276"/>
                <a:gd name="T38" fmla="*/ 149 w 163"/>
                <a:gd name="T39" fmla="*/ 50 h 276"/>
                <a:gd name="T40" fmla="*/ 162 w 163"/>
                <a:gd name="T41" fmla="*/ 13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3" h="276">
                  <a:moveTo>
                    <a:pt x="162" y="13"/>
                  </a:moveTo>
                  <a:cubicBezTo>
                    <a:pt x="163" y="9"/>
                    <a:pt x="161" y="7"/>
                    <a:pt x="159" y="7"/>
                  </a:cubicBezTo>
                  <a:cubicBezTo>
                    <a:pt x="156" y="5"/>
                    <a:pt x="142" y="2"/>
                    <a:pt x="130" y="2"/>
                  </a:cubicBezTo>
                  <a:cubicBezTo>
                    <a:pt x="108" y="0"/>
                    <a:pt x="96" y="4"/>
                    <a:pt x="85" y="9"/>
                  </a:cubicBezTo>
                  <a:cubicBezTo>
                    <a:pt x="74" y="14"/>
                    <a:pt x="62" y="22"/>
                    <a:pt x="55" y="31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5" y="6"/>
                    <a:pt x="53" y="4"/>
                    <a:pt x="50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3" y="4"/>
                    <a:pt x="0" y="6"/>
                    <a:pt x="0" y="9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3"/>
                    <a:pt x="3" y="276"/>
                    <a:pt x="6" y="276"/>
                  </a:cubicBezTo>
                  <a:cubicBezTo>
                    <a:pt x="52" y="276"/>
                    <a:pt x="52" y="276"/>
                    <a:pt x="52" y="276"/>
                  </a:cubicBezTo>
                  <a:cubicBezTo>
                    <a:pt x="55" y="276"/>
                    <a:pt x="57" y="273"/>
                    <a:pt x="57" y="270"/>
                  </a:cubicBezTo>
                  <a:cubicBezTo>
                    <a:pt x="57" y="140"/>
                    <a:pt x="57" y="140"/>
                    <a:pt x="57" y="140"/>
                  </a:cubicBezTo>
                  <a:cubicBezTo>
                    <a:pt x="57" y="123"/>
                    <a:pt x="59" y="105"/>
                    <a:pt x="63" y="94"/>
                  </a:cubicBezTo>
                  <a:cubicBezTo>
                    <a:pt x="67" y="83"/>
                    <a:pt x="72" y="75"/>
                    <a:pt x="78" y="68"/>
                  </a:cubicBezTo>
                  <a:cubicBezTo>
                    <a:pt x="85" y="62"/>
                    <a:pt x="92" y="58"/>
                    <a:pt x="100" y="55"/>
                  </a:cubicBezTo>
                  <a:cubicBezTo>
                    <a:pt x="108" y="53"/>
                    <a:pt x="117" y="52"/>
                    <a:pt x="123" y="52"/>
                  </a:cubicBezTo>
                  <a:cubicBezTo>
                    <a:pt x="132" y="52"/>
                    <a:pt x="142" y="54"/>
                    <a:pt x="142" y="54"/>
                  </a:cubicBezTo>
                  <a:cubicBezTo>
                    <a:pt x="146" y="55"/>
                    <a:pt x="148" y="53"/>
                    <a:pt x="149" y="50"/>
                  </a:cubicBezTo>
                  <a:cubicBezTo>
                    <a:pt x="152" y="42"/>
                    <a:pt x="160" y="18"/>
                    <a:pt x="162" y="1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61" name="Freeform 60"/>
            <p:cNvSpPr>
              <a:spLocks/>
            </p:cNvSpPr>
            <p:nvPr userDrawn="1"/>
          </p:nvSpPr>
          <p:spPr bwMode="auto">
            <a:xfrm>
              <a:off x="3807" y="1406"/>
              <a:ext cx="728" cy="1219"/>
            </a:xfrm>
            <a:custGeom>
              <a:avLst/>
              <a:gdLst>
                <a:gd name="T0" fmla="*/ 303 w 308"/>
                <a:gd name="T1" fmla="*/ 6 h 515"/>
                <a:gd name="T2" fmla="*/ 286 w 308"/>
                <a:gd name="T3" fmla="*/ 2 h 515"/>
                <a:gd name="T4" fmla="*/ 262 w 308"/>
                <a:gd name="T5" fmla="*/ 0 h 515"/>
                <a:gd name="T6" fmla="*/ 188 w 308"/>
                <a:gd name="T7" fmla="*/ 27 h 515"/>
                <a:gd name="T8" fmla="*/ 153 w 308"/>
                <a:gd name="T9" fmla="*/ 106 h 515"/>
                <a:gd name="T10" fmla="*/ 151 w 308"/>
                <a:gd name="T11" fmla="*/ 118 h 515"/>
                <a:gd name="T12" fmla="*/ 111 w 308"/>
                <a:gd name="T13" fmla="*/ 118 h 515"/>
                <a:gd name="T14" fmla="*/ 105 w 308"/>
                <a:gd name="T15" fmla="*/ 123 h 515"/>
                <a:gd name="T16" fmla="*/ 99 w 308"/>
                <a:gd name="T17" fmla="*/ 159 h 515"/>
                <a:gd name="T18" fmla="*/ 104 w 308"/>
                <a:gd name="T19" fmla="*/ 165 h 515"/>
                <a:gd name="T20" fmla="*/ 143 w 308"/>
                <a:gd name="T21" fmla="*/ 165 h 515"/>
                <a:gd name="T22" fmla="*/ 104 w 308"/>
                <a:gd name="T23" fmla="*/ 384 h 515"/>
                <a:gd name="T24" fmla="*/ 93 w 308"/>
                <a:gd name="T25" fmla="*/ 427 h 515"/>
                <a:gd name="T26" fmla="*/ 81 w 308"/>
                <a:gd name="T27" fmla="*/ 452 h 515"/>
                <a:gd name="T28" fmla="*/ 65 w 308"/>
                <a:gd name="T29" fmla="*/ 464 h 515"/>
                <a:gd name="T30" fmla="*/ 44 w 308"/>
                <a:gd name="T31" fmla="*/ 467 h 515"/>
                <a:gd name="T32" fmla="*/ 30 w 308"/>
                <a:gd name="T33" fmla="*/ 466 h 515"/>
                <a:gd name="T34" fmla="*/ 21 w 308"/>
                <a:gd name="T35" fmla="*/ 463 h 515"/>
                <a:gd name="T36" fmla="*/ 15 w 308"/>
                <a:gd name="T37" fmla="*/ 466 h 515"/>
                <a:gd name="T38" fmla="*/ 2 w 308"/>
                <a:gd name="T39" fmla="*/ 501 h 515"/>
                <a:gd name="T40" fmla="*/ 4 w 308"/>
                <a:gd name="T41" fmla="*/ 508 h 515"/>
                <a:gd name="T42" fmla="*/ 20 w 308"/>
                <a:gd name="T43" fmla="*/ 513 h 515"/>
                <a:gd name="T44" fmla="*/ 46 w 308"/>
                <a:gd name="T45" fmla="*/ 515 h 515"/>
                <a:gd name="T46" fmla="*/ 89 w 308"/>
                <a:gd name="T47" fmla="*/ 509 h 515"/>
                <a:gd name="T48" fmla="*/ 121 w 308"/>
                <a:gd name="T49" fmla="*/ 486 h 515"/>
                <a:gd name="T50" fmla="*/ 144 w 308"/>
                <a:gd name="T51" fmla="*/ 447 h 515"/>
                <a:gd name="T52" fmla="*/ 159 w 308"/>
                <a:gd name="T53" fmla="*/ 388 h 515"/>
                <a:gd name="T54" fmla="*/ 199 w 308"/>
                <a:gd name="T55" fmla="*/ 165 h 515"/>
                <a:gd name="T56" fmla="*/ 257 w 308"/>
                <a:gd name="T57" fmla="*/ 165 h 515"/>
                <a:gd name="T58" fmla="*/ 262 w 308"/>
                <a:gd name="T59" fmla="*/ 160 h 515"/>
                <a:gd name="T60" fmla="*/ 269 w 308"/>
                <a:gd name="T61" fmla="*/ 123 h 515"/>
                <a:gd name="T62" fmla="*/ 263 w 308"/>
                <a:gd name="T63" fmla="*/ 118 h 515"/>
                <a:gd name="T64" fmla="*/ 207 w 308"/>
                <a:gd name="T65" fmla="*/ 118 h 515"/>
                <a:gd name="T66" fmla="*/ 217 w 308"/>
                <a:gd name="T67" fmla="*/ 78 h 515"/>
                <a:gd name="T68" fmla="*/ 229 w 308"/>
                <a:gd name="T69" fmla="*/ 60 h 515"/>
                <a:gd name="T70" fmla="*/ 243 w 308"/>
                <a:gd name="T71" fmla="*/ 51 h 515"/>
                <a:gd name="T72" fmla="*/ 262 w 308"/>
                <a:gd name="T73" fmla="*/ 48 h 515"/>
                <a:gd name="T74" fmla="*/ 277 w 308"/>
                <a:gd name="T75" fmla="*/ 49 h 515"/>
                <a:gd name="T76" fmla="*/ 286 w 308"/>
                <a:gd name="T77" fmla="*/ 51 h 515"/>
                <a:gd name="T78" fmla="*/ 293 w 308"/>
                <a:gd name="T79" fmla="*/ 49 h 515"/>
                <a:gd name="T80" fmla="*/ 307 w 308"/>
                <a:gd name="T81" fmla="*/ 12 h 515"/>
                <a:gd name="T82" fmla="*/ 303 w 308"/>
                <a:gd name="T83" fmla="*/ 6 h 5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08" h="515">
                  <a:moveTo>
                    <a:pt x="303" y="6"/>
                  </a:moveTo>
                  <a:cubicBezTo>
                    <a:pt x="298" y="4"/>
                    <a:pt x="293" y="3"/>
                    <a:pt x="286" y="2"/>
                  </a:cubicBezTo>
                  <a:cubicBezTo>
                    <a:pt x="279" y="1"/>
                    <a:pt x="271" y="0"/>
                    <a:pt x="262" y="0"/>
                  </a:cubicBezTo>
                  <a:cubicBezTo>
                    <a:pt x="231" y="0"/>
                    <a:pt x="206" y="9"/>
                    <a:pt x="188" y="27"/>
                  </a:cubicBezTo>
                  <a:cubicBezTo>
                    <a:pt x="171" y="44"/>
                    <a:pt x="159" y="71"/>
                    <a:pt x="153" y="106"/>
                  </a:cubicBezTo>
                  <a:cubicBezTo>
                    <a:pt x="151" y="118"/>
                    <a:pt x="151" y="118"/>
                    <a:pt x="151" y="118"/>
                  </a:cubicBezTo>
                  <a:cubicBezTo>
                    <a:pt x="111" y="118"/>
                    <a:pt x="111" y="118"/>
                    <a:pt x="111" y="118"/>
                  </a:cubicBezTo>
                  <a:cubicBezTo>
                    <a:pt x="111" y="118"/>
                    <a:pt x="106" y="118"/>
                    <a:pt x="105" y="123"/>
                  </a:cubicBezTo>
                  <a:cubicBezTo>
                    <a:pt x="99" y="159"/>
                    <a:pt x="99" y="159"/>
                    <a:pt x="99" y="159"/>
                  </a:cubicBezTo>
                  <a:cubicBezTo>
                    <a:pt x="98" y="163"/>
                    <a:pt x="100" y="165"/>
                    <a:pt x="104" y="165"/>
                  </a:cubicBezTo>
                  <a:cubicBezTo>
                    <a:pt x="143" y="165"/>
                    <a:pt x="143" y="165"/>
                    <a:pt x="143" y="165"/>
                  </a:cubicBezTo>
                  <a:cubicBezTo>
                    <a:pt x="104" y="384"/>
                    <a:pt x="104" y="384"/>
                    <a:pt x="104" y="384"/>
                  </a:cubicBezTo>
                  <a:cubicBezTo>
                    <a:pt x="101" y="402"/>
                    <a:pt x="97" y="416"/>
                    <a:pt x="93" y="427"/>
                  </a:cubicBezTo>
                  <a:cubicBezTo>
                    <a:pt x="89" y="438"/>
                    <a:pt x="86" y="446"/>
                    <a:pt x="81" y="452"/>
                  </a:cubicBezTo>
                  <a:cubicBezTo>
                    <a:pt x="77" y="458"/>
                    <a:pt x="72" y="462"/>
                    <a:pt x="65" y="464"/>
                  </a:cubicBezTo>
                  <a:cubicBezTo>
                    <a:pt x="59" y="466"/>
                    <a:pt x="52" y="467"/>
                    <a:pt x="44" y="467"/>
                  </a:cubicBezTo>
                  <a:cubicBezTo>
                    <a:pt x="40" y="467"/>
                    <a:pt x="35" y="467"/>
                    <a:pt x="30" y="466"/>
                  </a:cubicBezTo>
                  <a:cubicBezTo>
                    <a:pt x="26" y="465"/>
                    <a:pt x="24" y="464"/>
                    <a:pt x="21" y="463"/>
                  </a:cubicBezTo>
                  <a:cubicBezTo>
                    <a:pt x="21" y="463"/>
                    <a:pt x="16" y="461"/>
                    <a:pt x="15" y="466"/>
                  </a:cubicBezTo>
                  <a:cubicBezTo>
                    <a:pt x="13" y="469"/>
                    <a:pt x="3" y="498"/>
                    <a:pt x="2" y="501"/>
                  </a:cubicBezTo>
                  <a:cubicBezTo>
                    <a:pt x="0" y="505"/>
                    <a:pt x="2" y="507"/>
                    <a:pt x="4" y="508"/>
                  </a:cubicBezTo>
                  <a:cubicBezTo>
                    <a:pt x="10" y="510"/>
                    <a:pt x="13" y="511"/>
                    <a:pt x="20" y="513"/>
                  </a:cubicBezTo>
                  <a:cubicBezTo>
                    <a:pt x="30" y="515"/>
                    <a:pt x="38" y="515"/>
                    <a:pt x="46" y="515"/>
                  </a:cubicBezTo>
                  <a:cubicBezTo>
                    <a:pt x="62" y="515"/>
                    <a:pt x="77" y="513"/>
                    <a:pt x="89" y="509"/>
                  </a:cubicBezTo>
                  <a:cubicBezTo>
                    <a:pt x="101" y="504"/>
                    <a:pt x="112" y="496"/>
                    <a:pt x="121" y="486"/>
                  </a:cubicBezTo>
                  <a:cubicBezTo>
                    <a:pt x="132" y="475"/>
                    <a:pt x="138" y="463"/>
                    <a:pt x="144" y="447"/>
                  </a:cubicBezTo>
                  <a:cubicBezTo>
                    <a:pt x="150" y="431"/>
                    <a:pt x="155" y="411"/>
                    <a:pt x="159" y="388"/>
                  </a:cubicBezTo>
                  <a:cubicBezTo>
                    <a:pt x="199" y="165"/>
                    <a:pt x="199" y="165"/>
                    <a:pt x="199" y="165"/>
                  </a:cubicBezTo>
                  <a:cubicBezTo>
                    <a:pt x="257" y="165"/>
                    <a:pt x="257" y="165"/>
                    <a:pt x="257" y="165"/>
                  </a:cubicBezTo>
                  <a:cubicBezTo>
                    <a:pt x="257" y="165"/>
                    <a:pt x="261" y="165"/>
                    <a:pt x="262" y="160"/>
                  </a:cubicBezTo>
                  <a:cubicBezTo>
                    <a:pt x="269" y="123"/>
                    <a:pt x="269" y="123"/>
                    <a:pt x="269" y="123"/>
                  </a:cubicBezTo>
                  <a:cubicBezTo>
                    <a:pt x="269" y="120"/>
                    <a:pt x="268" y="118"/>
                    <a:pt x="263" y="118"/>
                  </a:cubicBezTo>
                  <a:cubicBezTo>
                    <a:pt x="207" y="118"/>
                    <a:pt x="207" y="118"/>
                    <a:pt x="207" y="118"/>
                  </a:cubicBezTo>
                  <a:cubicBezTo>
                    <a:pt x="208" y="117"/>
                    <a:pt x="210" y="97"/>
                    <a:pt x="217" y="78"/>
                  </a:cubicBezTo>
                  <a:cubicBezTo>
                    <a:pt x="219" y="70"/>
                    <a:pt x="224" y="64"/>
                    <a:pt x="229" y="60"/>
                  </a:cubicBezTo>
                  <a:cubicBezTo>
                    <a:pt x="233" y="55"/>
                    <a:pt x="238" y="52"/>
                    <a:pt x="243" y="51"/>
                  </a:cubicBezTo>
                  <a:cubicBezTo>
                    <a:pt x="249" y="49"/>
                    <a:pt x="255" y="48"/>
                    <a:pt x="262" y="48"/>
                  </a:cubicBezTo>
                  <a:cubicBezTo>
                    <a:pt x="267" y="48"/>
                    <a:pt x="273" y="48"/>
                    <a:pt x="277" y="49"/>
                  </a:cubicBezTo>
                  <a:cubicBezTo>
                    <a:pt x="282" y="50"/>
                    <a:pt x="284" y="51"/>
                    <a:pt x="286" y="51"/>
                  </a:cubicBezTo>
                  <a:cubicBezTo>
                    <a:pt x="291" y="53"/>
                    <a:pt x="292" y="52"/>
                    <a:pt x="293" y="49"/>
                  </a:cubicBezTo>
                  <a:cubicBezTo>
                    <a:pt x="307" y="12"/>
                    <a:pt x="307" y="12"/>
                    <a:pt x="307" y="12"/>
                  </a:cubicBezTo>
                  <a:cubicBezTo>
                    <a:pt x="308" y="8"/>
                    <a:pt x="305" y="6"/>
                    <a:pt x="303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62" name="Freeform 61"/>
            <p:cNvSpPr>
              <a:spLocks/>
            </p:cNvSpPr>
            <p:nvPr userDrawn="1"/>
          </p:nvSpPr>
          <p:spPr bwMode="auto">
            <a:xfrm>
              <a:off x="2542" y="1421"/>
              <a:ext cx="132" cy="908"/>
            </a:xfrm>
            <a:custGeom>
              <a:avLst/>
              <a:gdLst>
                <a:gd name="T0" fmla="*/ 56 w 56"/>
                <a:gd name="T1" fmla="*/ 378 h 384"/>
                <a:gd name="T2" fmla="*/ 51 w 56"/>
                <a:gd name="T3" fmla="*/ 384 h 384"/>
                <a:gd name="T4" fmla="*/ 5 w 56"/>
                <a:gd name="T5" fmla="*/ 384 h 384"/>
                <a:gd name="T6" fmla="*/ 0 w 56"/>
                <a:gd name="T7" fmla="*/ 378 h 384"/>
                <a:gd name="T8" fmla="*/ 0 w 56"/>
                <a:gd name="T9" fmla="*/ 5 h 384"/>
                <a:gd name="T10" fmla="*/ 5 w 56"/>
                <a:gd name="T11" fmla="*/ 0 h 384"/>
                <a:gd name="T12" fmla="*/ 51 w 56"/>
                <a:gd name="T13" fmla="*/ 0 h 384"/>
                <a:gd name="T14" fmla="*/ 56 w 56"/>
                <a:gd name="T15" fmla="*/ 5 h 384"/>
                <a:gd name="T16" fmla="*/ 56 w 56"/>
                <a:gd name="T17" fmla="*/ 378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384">
                  <a:moveTo>
                    <a:pt x="56" y="378"/>
                  </a:moveTo>
                  <a:cubicBezTo>
                    <a:pt x="56" y="381"/>
                    <a:pt x="54" y="384"/>
                    <a:pt x="51" y="384"/>
                  </a:cubicBezTo>
                  <a:cubicBezTo>
                    <a:pt x="5" y="384"/>
                    <a:pt x="5" y="384"/>
                    <a:pt x="5" y="384"/>
                  </a:cubicBezTo>
                  <a:cubicBezTo>
                    <a:pt x="2" y="384"/>
                    <a:pt x="0" y="381"/>
                    <a:pt x="0" y="378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4" y="0"/>
                    <a:pt x="56" y="2"/>
                    <a:pt x="56" y="5"/>
                  </a:cubicBezTo>
                  <a:lnTo>
                    <a:pt x="56" y="3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</p:grpSp>
      <p:sp>
        <p:nvSpPr>
          <p:cNvPr id="63" name="Content Placeholder 2"/>
          <p:cNvSpPr>
            <a:spLocks noGrp="1"/>
          </p:cNvSpPr>
          <p:nvPr>
            <p:ph idx="1"/>
          </p:nvPr>
        </p:nvSpPr>
        <p:spPr>
          <a:xfrm>
            <a:off x="338328" y="1601725"/>
            <a:ext cx="11517122" cy="4641598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957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sic_Service Cloud_Dark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itle 1"/>
          <p:cNvSpPr>
            <a:spLocks noGrp="1"/>
          </p:cNvSpPr>
          <p:nvPr>
            <p:ph type="title"/>
          </p:nvPr>
        </p:nvSpPr>
        <p:spPr>
          <a:xfrm>
            <a:off x="338327" y="90720"/>
            <a:ext cx="11515535" cy="90804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0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338328" y="1021080"/>
            <a:ext cx="11484864" cy="338554"/>
          </a:xfrm>
        </p:spPr>
        <p:txBody>
          <a:bodyPr vert="horz" lIns="9144" tIns="0" rIns="0" bIns="0" rtlCol="0">
            <a:spAutoFit/>
          </a:bodyPr>
          <a:lstStyle>
            <a:lvl1pPr>
              <a:defRPr lang="en-US" sz="2400" spc="0" dirty="0" smtClean="0">
                <a:solidFill>
                  <a:schemeClr val="bg1"/>
                </a:solidFill>
              </a:defRPr>
            </a:lvl1pPr>
          </a:lstStyle>
          <a:p>
            <a:pPr lvl="0">
              <a:buNone/>
            </a:pPr>
            <a:r>
              <a:rPr lang="en-US" smtClean="0"/>
              <a:t>Click to edit Master text styles</a:t>
            </a:r>
          </a:p>
        </p:txBody>
      </p:sp>
      <p:grpSp>
        <p:nvGrpSpPr>
          <p:cNvPr id="51" name="Group 18"/>
          <p:cNvGrpSpPr>
            <a:grpSpLocks noChangeAspect="1"/>
          </p:cNvGrpSpPr>
          <p:nvPr userDrawn="1"/>
        </p:nvGrpSpPr>
        <p:grpSpPr bwMode="auto">
          <a:xfrm>
            <a:off x="11243268" y="6270900"/>
            <a:ext cx="611829" cy="428383"/>
            <a:chOff x="267" y="-340"/>
            <a:chExt cx="7144" cy="5002"/>
          </a:xfrm>
        </p:grpSpPr>
        <p:sp>
          <p:nvSpPr>
            <p:cNvPr id="52" name="Freeform 19"/>
            <p:cNvSpPr>
              <a:spLocks/>
            </p:cNvSpPr>
            <p:nvPr userDrawn="1"/>
          </p:nvSpPr>
          <p:spPr bwMode="auto">
            <a:xfrm>
              <a:off x="267" y="-340"/>
              <a:ext cx="7144" cy="5002"/>
            </a:xfrm>
            <a:custGeom>
              <a:avLst/>
              <a:gdLst>
                <a:gd name="T0" fmla="*/ 1257 w 3021"/>
                <a:gd name="T1" fmla="*/ 230 h 2114"/>
                <a:gd name="T2" fmla="*/ 1640 w 3021"/>
                <a:gd name="T3" fmla="*/ 66 h 2114"/>
                <a:gd name="T4" fmla="*/ 2106 w 3021"/>
                <a:gd name="T5" fmla="*/ 342 h 2114"/>
                <a:gd name="T6" fmla="*/ 2369 w 3021"/>
                <a:gd name="T7" fmla="*/ 286 h 2114"/>
                <a:gd name="T8" fmla="*/ 3021 w 3021"/>
                <a:gd name="T9" fmla="*/ 943 h 2114"/>
                <a:gd name="T10" fmla="*/ 2369 w 3021"/>
                <a:gd name="T11" fmla="*/ 1600 h 2114"/>
                <a:gd name="T12" fmla="*/ 2241 w 3021"/>
                <a:gd name="T13" fmla="*/ 1587 h 2114"/>
                <a:gd name="T14" fmla="*/ 1826 w 3021"/>
                <a:gd name="T15" fmla="*/ 1831 h 2114"/>
                <a:gd name="T16" fmla="*/ 1618 w 3021"/>
                <a:gd name="T17" fmla="*/ 1783 h 2114"/>
                <a:gd name="T18" fmla="*/ 1118 w 3021"/>
                <a:gd name="T19" fmla="*/ 2114 h 2114"/>
                <a:gd name="T20" fmla="*/ 608 w 3021"/>
                <a:gd name="T21" fmla="*/ 1758 h 2114"/>
                <a:gd name="T22" fmla="*/ 504 w 3021"/>
                <a:gd name="T23" fmla="*/ 1769 h 2114"/>
                <a:gd name="T24" fmla="*/ 0 w 3021"/>
                <a:gd name="T25" fmla="*/ 1260 h 2114"/>
                <a:gd name="T26" fmla="*/ 252 w 3021"/>
                <a:gd name="T27" fmla="*/ 819 h 2114"/>
                <a:gd name="T28" fmla="*/ 204 w 3021"/>
                <a:gd name="T29" fmla="*/ 586 h 2114"/>
                <a:gd name="T30" fmla="*/ 791 w 3021"/>
                <a:gd name="T31" fmla="*/ 0 h 2114"/>
                <a:gd name="T32" fmla="*/ 1257 w 3021"/>
                <a:gd name="T33" fmla="*/ 230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021" h="2114">
                  <a:moveTo>
                    <a:pt x="1257" y="230"/>
                  </a:moveTo>
                  <a:cubicBezTo>
                    <a:pt x="1355" y="129"/>
                    <a:pt x="1490" y="66"/>
                    <a:pt x="1640" y="66"/>
                  </a:cubicBezTo>
                  <a:cubicBezTo>
                    <a:pt x="1840" y="66"/>
                    <a:pt x="2014" y="177"/>
                    <a:pt x="2106" y="342"/>
                  </a:cubicBezTo>
                  <a:cubicBezTo>
                    <a:pt x="2187" y="306"/>
                    <a:pt x="2276" y="286"/>
                    <a:pt x="2369" y="286"/>
                  </a:cubicBezTo>
                  <a:cubicBezTo>
                    <a:pt x="2729" y="286"/>
                    <a:pt x="3021" y="580"/>
                    <a:pt x="3021" y="943"/>
                  </a:cubicBezTo>
                  <a:cubicBezTo>
                    <a:pt x="3021" y="1306"/>
                    <a:pt x="2729" y="1600"/>
                    <a:pt x="2369" y="1600"/>
                  </a:cubicBezTo>
                  <a:cubicBezTo>
                    <a:pt x="2326" y="1600"/>
                    <a:pt x="2283" y="1595"/>
                    <a:pt x="2241" y="1587"/>
                  </a:cubicBezTo>
                  <a:cubicBezTo>
                    <a:pt x="2160" y="1733"/>
                    <a:pt x="2004" y="1831"/>
                    <a:pt x="1826" y="1831"/>
                  </a:cubicBezTo>
                  <a:cubicBezTo>
                    <a:pt x="1751" y="1831"/>
                    <a:pt x="1680" y="1814"/>
                    <a:pt x="1618" y="1783"/>
                  </a:cubicBezTo>
                  <a:cubicBezTo>
                    <a:pt x="1535" y="1977"/>
                    <a:pt x="1342" y="2114"/>
                    <a:pt x="1118" y="2114"/>
                  </a:cubicBezTo>
                  <a:cubicBezTo>
                    <a:pt x="884" y="2114"/>
                    <a:pt x="685" y="1966"/>
                    <a:pt x="608" y="1758"/>
                  </a:cubicBezTo>
                  <a:cubicBezTo>
                    <a:pt x="575" y="1765"/>
                    <a:pt x="540" y="1769"/>
                    <a:pt x="504" y="1769"/>
                  </a:cubicBezTo>
                  <a:cubicBezTo>
                    <a:pt x="226" y="1769"/>
                    <a:pt x="0" y="1541"/>
                    <a:pt x="0" y="1260"/>
                  </a:cubicBezTo>
                  <a:cubicBezTo>
                    <a:pt x="0" y="1071"/>
                    <a:pt x="102" y="907"/>
                    <a:pt x="252" y="819"/>
                  </a:cubicBezTo>
                  <a:cubicBezTo>
                    <a:pt x="221" y="747"/>
                    <a:pt x="204" y="668"/>
                    <a:pt x="204" y="586"/>
                  </a:cubicBezTo>
                  <a:cubicBezTo>
                    <a:pt x="204" y="262"/>
                    <a:pt x="467" y="0"/>
                    <a:pt x="791" y="0"/>
                  </a:cubicBezTo>
                  <a:cubicBezTo>
                    <a:pt x="981" y="0"/>
                    <a:pt x="1150" y="90"/>
                    <a:pt x="1257" y="2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53" name="Freeform 20"/>
            <p:cNvSpPr>
              <a:spLocks/>
            </p:cNvSpPr>
            <p:nvPr userDrawn="1"/>
          </p:nvSpPr>
          <p:spPr bwMode="auto">
            <a:xfrm>
              <a:off x="1298" y="1671"/>
              <a:ext cx="499" cy="672"/>
            </a:xfrm>
            <a:custGeom>
              <a:avLst/>
              <a:gdLst>
                <a:gd name="T0" fmla="*/ 2 w 211"/>
                <a:gd name="T1" fmla="*/ 246 h 284"/>
                <a:gd name="T2" fmla="*/ 3 w 211"/>
                <a:gd name="T3" fmla="*/ 253 h 284"/>
                <a:gd name="T4" fmla="*/ 20 w 211"/>
                <a:gd name="T5" fmla="*/ 263 h 284"/>
                <a:gd name="T6" fmla="*/ 111 w 211"/>
                <a:gd name="T7" fmla="*/ 284 h 284"/>
                <a:gd name="T8" fmla="*/ 211 w 211"/>
                <a:gd name="T9" fmla="*/ 199 h 284"/>
                <a:gd name="T10" fmla="*/ 211 w 211"/>
                <a:gd name="T11" fmla="*/ 197 h 284"/>
                <a:gd name="T12" fmla="*/ 127 w 211"/>
                <a:gd name="T13" fmla="*/ 118 h 284"/>
                <a:gd name="T14" fmla="*/ 122 w 211"/>
                <a:gd name="T15" fmla="*/ 116 h 284"/>
                <a:gd name="T16" fmla="*/ 64 w 211"/>
                <a:gd name="T17" fmla="*/ 77 h 284"/>
                <a:gd name="T18" fmla="*/ 64 w 211"/>
                <a:gd name="T19" fmla="*/ 76 h 284"/>
                <a:gd name="T20" fmla="*/ 104 w 211"/>
                <a:gd name="T21" fmla="*/ 46 h 284"/>
                <a:gd name="T22" fmla="*/ 183 w 211"/>
                <a:gd name="T23" fmla="*/ 66 h 284"/>
                <a:gd name="T24" fmla="*/ 191 w 211"/>
                <a:gd name="T25" fmla="*/ 64 h 284"/>
                <a:gd name="T26" fmla="*/ 203 w 211"/>
                <a:gd name="T27" fmla="*/ 30 h 284"/>
                <a:gd name="T28" fmla="*/ 200 w 211"/>
                <a:gd name="T29" fmla="*/ 23 h 284"/>
                <a:gd name="T30" fmla="*/ 112 w 211"/>
                <a:gd name="T31" fmla="*/ 0 h 284"/>
                <a:gd name="T32" fmla="*/ 105 w 211"/>
                <a:gd name="T33" fmla="*/ 0 h 284"/>
                <a:gd name="T34" fmla="*/ 9 w 211"/>
                <a:gd name="T35" fmla="*/ 83 h 284"/>
                <a:gd name="T36" fmla="*/ 9 w 211"/>
                <a:gd name="T37" fmla="*/ 84 h 284"/>
                <a:gd name="T38" fmla="*/ 94 w 211"/>
                <a:gd name="T39" fmla="*/ 164 h 284"/>
                <a:gd name="T40" fmla="*/ 100 w 211"/>
                <a:gd name="T41" fmla="*/ 166 h 284"/>
                <a:gd name="T42" fmla="*/ 156 w 211"/>
                <a:gd name="T43" fmla="*/ 204 h 284"/>
                <a:gd name="T44" fmla="*/ 156 w 211"/>
                <a:gd name="T45" fmla="*/ 205 h 284"/>
                <a:gd name="T46" fmla="*/ 112 w 211"/>
                <a:gd name="T47" fmla="*/ 239 h 284"/>
                <a:gd name="T48" fmla="*/ 32 w 211"/>
                <a:gd name="T49" fmla="*/ 216 h 284"/>
                <a:gd name="T50" fmla="*/ 22 w 211"/>
                <a:gd name="T51" fmla="*/ 209 h 284"/>
                <a:gd name="T52" fmla="*/ 14 w 211"/>
                <a:gd name="T53" fmla="*/ 212 h 284"/>
                <a:gd name="T54" fmla="*/ 2 w 211"/>
                <a:gd name="T55" fmla="*/ 246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11" h="284">
                  <a:moveTo>
                    <a:pt x="2" y="246"/>
                  </a:moveTo>
                  <a:cubicBezTo>
                    <a:pt x="0" y="251"/>
                    <a:pt x="2" y="252"/>
                    <a:pt x="3" y="253"/>
                  </a:cubicBezTo>
                  <a:cubicBezTo>
                    <a:pt x="9" y="257"/>
                    <a:pt x="15" y="260"/>
                    <a:pt x="20" y="263"/>
                  </a:cubicBezTo>
                  <a:cubicBezTo>
                    <a:pt x="51" y="280"/>
                    <a:pt x="80" y="284"/>
                    <a:pt x="111" y="284"/>
                  </a:cubicBezTo>
                  <a:cubicBezTo>
                    <a:pt x="173" y="284"/>
                    <a:pt x="211" y="252"/>
                    <a:pt x="211" y="199"/>
                  </a:cubicBezTo>
                  <a:cubicBezTo>
                    <a:pt x="211" y="197"/>
                    <a:pt x="211" y="197"/>
                    <a:pt x="211" y="197"/>
                  </a:cubicBezTo>
                  <a:cubicBezTo>
                    <a:pt x="211" y="148"/>
                    <a:pt x="168" y="131"/>
                    <a:pt x="127" y="118"/>
                  </a:cubicBezTo>
                  <a:cubicBezTo>
                    <a:pt x="122" y="116"/>
                    <a:pt x="122" y="116"/>
                    <a:pt x="122" y="116"/>
                  </a:cubicBezTo>
                  <a:cubicBezTo>
                    <a:pt x="91" y="106"/>
                    <a:pt x="64" y="97"/>
                    <a:pt x="64" y="77"/>
                  </a:cubicBezTo>
                  <a:cubicBezTo>
                    <a:pt x="64" y="76"/>
                    <a:pt x="64" y="76"/>
                    <a:pt x="64" y="76"/>
                  </a:cubicBezTo>
                  <a:cubicBezTo>
                    <a:pt x="64" y="59"/>
                    <a:pt x="80" y="46"/>
                    <a:pt x="104" y="46"/>
                  </a:cubicBezTo>
                  <a:cubicBezTo>
                    <a:pt x="131" y="46"/>
                    <a:pt x="162" y="55"/>
                    <a:pt x="183" y="66"/>
                  </a:cubicBezTo>
                  <a:cubicBezTo>
                    <a:pt x="183" y="66"/>
                    <a:pt x="189" y="70"/>
                    <a:pt x="191" y="64"/>
                  </a:cubicBezTo>
                  <a:cubicBezTo>
                    <a:pt x="192" y="61"/>
                    <a:pt x="202" y="33"/>
                    <a:pt x="203" y="30"/>
                  </a:cubicBezTo>
                  <a:cubicBezTo>
                    <a:pt x="205" y="27"/>
                    <a:pt x="203" y="25"/>
                    <a:pt x="200" y="23"/>
                  </a:cubicBezTo>
                  <a:cubicBezTo>
                    <a:pt x="177" y="9"/>
                    <a:pt x="145" y="0"/>
                    <a:pt x="11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49" y="0"/>
                    <a:pt x="9" y="34"/>
                    <a:pt x="9" y="83"/>
                  </a:cubicBezTo>
                  <a:cubicBezTo>
                    <a:pt x="9" y="84"/>
                    <a:pt x="9" y="84"/>
                    <a:pt x="9" y="84"/>
                  </a:cubicBezTo>
                  <a:cubicBezTo>
                    <a:pt x="9" y="136"/>
                    <a:pt x="53" y="153"/>
                    <a:pt x="94" y="164"/>
                  </a:cubicBezTo>
                  <a:cubicBezTo>
                    <a:pt x="100" y="166"/>
                    <a:pt x="100" y="166"/>
                    <a:pt x="100" y="166"/>
                  </a:cubicBezTo>
                  <a:cubicBezTo>
                    <a:pt x="130" y="175"/>
                    <a:pt x="156" y="183"/>
                    <a:pt x="156" y="204"/>
                  </a:cubicBezTo>
                  <a:cubicBezTo>
                    <a:pt x="156" y="205"/>
                    <a:pt x="156" y="205"/>
                    <a:pt x="156" y="205"/>
                  </a:cubicBezTo>
                  <a:cubicBezTo>
                    <a:pt x="156" y="225"/>
                    <a:pt x="139" y="239"/>
                    <a:pt x="112" y="239"/>
                  </a:cubicBezTo>
                  <a:cubicBezTo>
                    <a:pt x="102" y="239"/>
                    <a:pt x="68" y="239"/>
                    <a:pt x="32" y="216"/>
                  </a:cubicBezTo>
                  <a:cubicBezTo>
                    <a:pt x="28" y="213"/>
                    <a:pt x="26" y="211"/>
                    <a:pt x="22" y="209"/>
                  </a:cubicBezTo>
                  <a:cubicBezTo>
                    <a:pt x="20" y="208"/>
                    <a:pt x="16" y="206"/>
                    <a:pt x="14" y="212"/>
                  </a:cubicBezTo>
                  <a:lnTo>
                    <a:pt x="2" y="24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54" name="Freeform 53"/>
            <p:cNvSpPr>
              <a:spLocks/>
            </p:cNvSpPr>
            <p:nvPr userDrawn="1"/>
          </p:nvSpPr>
          <p:spPr bwMode="auto">
            <a:xfrm>
              <a:off x="3443" y="1671"/>
              <a:ext cx="499" cy="672"/>
            </a:xfrm>
            <a:custGeom>
              <a:avLst/>
              <a:gdLst>
                <a:gd name="T0" fmla="*/ 2 w 211"/>
                <a:gd name="T1" fmla="*/ 246 h 284"/>
                <a:gd name="T2" fmla="*/ 3 w 211"/>
                <a:gd name="T3" fmla="*/ 253 h 284"/>
                <a:gd name="T4" fmla="*/ 20 w 211"/>
                <a:gd name="T5" fmla="*/ 263 h 284"/>
                <a:gd name="T6" fmla="*/ 111 w 211"/>
                <a:gd name="T7" fmla="*/ 284 h 284"/>
                <a:gd name="T8" fmla="*/ 211 w 211"/>
                <a:gd name="T9" fmla="*/ 199 h 284"/>
                <a:gd name="T10" fmla="*/ 211 w 211"/>
                <a:gd name="T11" fmla="*/ 197 h 284"/>
                <a:gd name="T12" fmla="*/ 127 w 211"/>
                <a:gd name="T13" fmla="*/ 118 h 284"/>
                <a:gd name="T14" fmla="*/ 122 w 211"/>
                <a:gd name="T15" fmla="*/ 116 h 284"/>
                <a:gd name="T16" fmla="*/ 64 w 211"/>
                <a:gd name="T17" fmla="*/ 77 h 284"/>
                <a:gd name="T18" fmla="*/ 64 w 211"/>
                <a:gd name="T19" fmla="*/ 76 h 284"/>
                <a:gd name="T20" fmla="*/ 104 w 211"/>
                <a:gd name="T21" fmla="*/ 46 h 284"/>
                <a:gd name="T22" fmla="*/ 183 w 211"/>
                <a:gd name="T23" fmla="*/ 66 h 284"/>
                <a:gd name="T24" fmla="*/ 191 w 211"/>
                <a:gd name="T25" fmla="*/ 64 h 284"/>
                <a:gd name="T26" fmla="*/ 203 w 211"/>
                <a:gd name="T27" fmla="*/ 30 h 284"/>
                <a:gd name="T28" fmla="*/ 200 w 211"/>
                <a:gd name="T29" fmla="*/ 23 h 284"/>
                <a:gd name="T30" fmla="*/ 112 w 211"/>
                <a:gd name="T31" fmla="*/ 0 h 284"/>
                <a:gd name="T32" fmla="*/ 105 w 211"/>
                <a:gd name="T33" fmla="*/ 0 h 284"/>
                <a:gd name="T34" fmla="*/ 9 w 211"/>
                <a:gd name="T35" fmla="*/ 83 h 284"/>
                <a:gd name="T36" fmla="*/ 9 w 211"/>
                <a:gd name="T37" fmla="*/ 84 h 284"/>
                <a:gd name="T38" fmla="*/ 94 w 211"/>
                <a:gd name="T39" fmla="*/ 164 h 284"/>
                <a:gd name="T40" fmla="*/ 100 w 211"/>
                <a:gd name="T41" fmla="*/ 166 h 284"/>
                <a:gd name="T42" fmla="*/ 156 w 211"/>
                <a:gd name="T43" fmla="*/ 204 h 284"/>
                <a:gd name="T44" fmla="*/ 156 w 211"/>
                <a:gd name="T45" fmla="*/ 205 h 284"/>
                <a:gd name="T46" fmla="*/ 112 w 211"/>
                <a:gd name="T47" fmla="*/ 239 h 284"/>
                <a:gd name="T48" fmla="*/ 32 w 211"/>
                <a:gd name="T49" fmla="*/ 216 h 284"/>
                <a:gd name="T50" fmla="*/ 22 w 211"/>
                <a:gd name="T51" fmla="*/ 209 h 284"/>
                <a:gd name="T52" fmla="*/ 14 w 211"/>
                <a:gd name="T53" fmla="*/ 212 h 284"/>
                <a:gd name="T54" fmla="*/ 2 w 211"/>
                <a:gd name="T55" fmla="*/ 246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11" h="284">
                  <a:moveTo>
                    <a:pt x="2" y="246"/>
                  </a:moveTo>
                  <a:cubicBezTo>
                    <a:pt x="0" y="251"/>
                    <a:pt x="2" y="252"/>
                    <a:pt x="3" y="253"/>
                  </a:cubicBezTo>
                  <a:cubicBezTo>
                    <a:pt x="9" y="257"/>
                    <a:pt x="15" y="260"/>
                    <a:pt x="20" y="263"/>
                  </a:cubicBezTo>
                  <a:cubicBezTo>
                    <a:pt x="51" y="280"/>
                    <a:pt x="80" y="284"/>
                    <a:pt x="111" y="284"/>
                  </a:cubicBezTo>
                  <a:cubicBezTo>
                    <a:pt x="173" y="284"/>
                    <a:pt x="211" y="252"/>
                    <a:pt x="211" y="199"/>
                  </a:cubicBezTo>
                  <a:cubicBezTo>
                    <a:pt x="211" y="197"/>
                    <a:pt x="211" y="197"/>
                    <a:pt x="211" y="197"/>
                  </a:cubicBezTo>
                  <a:cubicBezTo>
                    <a:pt x="211" y="148"/>
                    <a:pt x="168" y="131"/>
                    <a:pt x="127" y="118"/>
                  </a:cubicBezTo>
                  <a:cubicBezTo>
                    <a:pt x="122" y="116"/>
                    <a:pt x="122" y="116"/>
                    <a:pt x="122" y="116"/>
                  </a:cubicBezTo>
                  <a:cubicBezTo>
                    <a:pt x="91" y="106"/>
                    <a:pt x="64" y="97"/>
                    <a:pt x="64" y="77"/>
                  </a:cubicBezTo>
                  <a:cubicBezTo>
                    <a:pt x="64" y="76"/>
                    <a:pt x="64" y="76"/>
                    <a:pt x="64" y="76"/>
                  </a:cubicBezTo>
                  <a:cubicBezTo>
                    <a:pt x="64" y="59"/>
                    <a:pt x="80" y="46"/>
                    <a:pt x="104" y="46"/>
                  </a:cubicBezTo>
                  <a:cubicBezTo>
                    <a:pt x="131" y="46"/>
                    <a:pt x="162" y="55"/>
                    <a:pt x="183" y="66"/>
                  </a:cubicBezTo>
                  <a:cubicBezTo>
                    <a:pt x="183" y="66"/>
                    <a:pt x="189" y="70"/>
                    <a:pt x="191" y="64"/>
                  </a:cubicBezTo>
                  <a:cubicBezTo>
                    <a:pt x="192" y="61"/>
                    <a:pt x="202" y="33"/>
                    <a:pt x="203" y="30"/>
                  </a:cubicBezTo>
                  <a:cubicBezTo>
                    <a:pt x="205" y="27"/>
                    <a:pt x="203" y="25"/>
                    <a:pt x="200" y="23"/>
                  </a:cubicBezTo>
                  <a:cubicBezTo>
                    <a:pt x="177" y="9"/>
                    <a:pt x="145" y="0"/>
                    <a:pt x="11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49" y="0"/>
                    <a:pt x="9" y="34"/>
                    <a:pt x="9" y="83"/>
                  </a:cubicBezTo>
                  <a:cubicBezTo>
                    <a:pt x="9" y="84"/>
                    <a:pt x="9" y="84"/>
                    <a:pt x="9" y="84"/>
                  </a:cubicBezTo>
                  <a:cubicBezTo>
                    <a:pt x="9" y="136"/>
                    <a:pt x="53" y="153"/>
                    <a:pt x="94" y="164"/>
                  </a:cubicBezTo>
                  <a:cubicBezTo>
                    <a:pt x="100" y="166"/>
                    <a:pt x="100" y="166"/>
                    <a:pt x="100" y="166"/>
                  </a:cubicBezTo>
                  <a:cubicBezTo>
                    <a:pt x="130" y="175"/>
                    <a:pt x="156" y="183"/>
                    <a:pt x="156" y="204"/>
                  </a:cubicBezTo>
                  <a:cubicBezTo>
                    <a:pt x="156" y="205"/>
                    <a:pt x="156" y="205"/>
                    <a:pt x="156" y="205"/>
                  </a:cubicBezTo>
                  <a:cubicBezTo>
                    <a:pt x="156" y="225"/>
                    <a:pt x="139" y="239"/>
                    <a:pt x="112" y="239"/>
                  </a:cubicBezTo>
                  <a:cubicBezTo>
                    <a:pt x="102" y="239"/>
                    <a:pt x="68" y="239"/>
                    <a:pt x="32" y="216"/>
                  </a:cubicBezTo>
                  <a:cubicBezTo>
                    <a:pt x="28" y="213"/>
                    <a:pt x="25" y="212"/>
                    <a:pt x="22" y="209"/>
                  </a:cubicBezTo>
                  <a:cubicBezTo>
                    <a:pt x="21" y="209"/>
                    <a:pt x="16" y="207"/>
                    <a:pt x="14" y="212"/>
                  </a:cubicBezTo>
                  <a:lnTo>
                    <a:pt x="2" y="24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55" name="Freeform 54"/>
            <p:cNvSpPr>
              <a:spLocks noEditPoints="1"/>
            </p:cNvSpPr>
            <p:nvPr userDrawn="1"/>
          </p:nvSpPr>
          <p:spPr bwMode="auto">
            <a:xfrm>
              <a:off x="4455" y="1671"/>
              <a:ext cx="596" cy="672"/>
            </a:xfrm>
            <a:custGeom>
              <a:avLst/>
              <a:gdLst>
                <a:gd name="T0" fmla="*/ 245 w 252"/>
                <a:gd name="T1" fmla="*/ 87 h 284"/>
                <a:gd name="T2" fmla="*/ 221 w 252"/>
                <a:gd name="T3" fmla="*/ 42 h 284"/>
                <a:gd name="T4" fmla="*/ 181 w 252"/>
                <a:gd name="T5" fmla="*/ 12 h 284"/>
                <a:gd name="T6" fmla="*/ 126 w 252"/>
                <a:gd name="T7" fmla="*/ 0 h 284"/>
                <a:gd name="T8" fmla="*/ 71 w 252"/>
                <a:gd name="T9" fmla="*/ 12 h 284"/>
                <a:gd name="T10" fmla="*/ 31 w 252"/>
                <a:gd name="T11" fmla="*/ 42 h 284"/>
                <a:gd name="T12" fmla="*/ 7 w 252"/>
                <a:gd name="T13" fmla="*/ 87 h 284"/>
                <a:gd name="T14" fmla="*/ 0 w 252"/>
                <a:gd name="T15" fmla="*/ 142 h 284"/>
                <a:gd name="T16" fmla="*/ 7 w 252"/>
                <a:gd name="T17" fmla="*/ 198 h 284"/>
                <a:gd name="T18" fmla="*/ 31 w 252"/>
                <a:gd name="T19" fmla="*/ 243 h 284"/>
                <a:gd name="T20" fmla="*/ 71 w 252"/>
                <a:gd name="T21" fmla="*/ 273 h 284"/>
                <a:gd name="T22" fmla="*/ 126 w 252"/>
                <a:gd name="T23" fmla="*/ 284 h 284"/>
                <a:gd name="T24" fmla="*/ 181 w 252"/>
                <a:gd name="T25" fmla="*/ 273 h 284"/>
                <a:gd name="T26" fmla="*/ 221 w 252"/>
                <a:gd name="T27" fmla="*/ 243 h 284"/>
                <a:gd name="T28" fmla="*/ 245 w 252"/>
                <a:gd name="T29" fmla="*/ 198 h 284"/>
                <a:gd name="T30" fmla="*/ 252 w 252"/>
                <a:gd name="T31" fmla="*/ 142 h 284"/>
                <a:gd name="T32" fmla="*/ 245 w 252"/>
                <a:gd name="T33" fmla="*/ 87 h 284"/>
                <a:gd name="T34" fmla="*/ 193 w 252"/>
                <a:gd name="T35" fmla="*/ 142 h 284"/>
                <a:gd name="T36" fmla="*/ 176 w 252"/>
                <a:gd name="T37" fmla="*/ 213 h 284"/>
                <a:gd name="T38" fmla="*/ 126 w 252"/>
                <a:gd name="T39" fmla="*/ 237 h 284"/>
                <a:gd name="T40" fmla="*/ 76 w 252"/>
                <a:gd name="T41" fmla="*/ 213 h 284"/>
                <a:gd name="T42" fmla="*/ 60 w 252"/>
                <a:gd name="T43" fmla="*/ 142 h 284"/>
                <a:gd name="T44" fmla="*/ 76 w 252"/>
                <a:gd name="T45" fmla="*/ 72 h 284"/>
                <a:gd name="T46" fmla="*/ 126 w 252"/>
                <a:gd name="T47" fmla="*/ 48 h 284"/>
                <a:gd name="T48" fmla="*/ 176 w 252"/>
                <a:gd name="T49" fmla="*/ 72 h 284"/>
                <a:gd name="T50" fmla="*/ 193 w 252"/>
                <a:gd name="T51" fmla="*/ 142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52" h="284">
                  <a:moveTo>
                    <a:pt x="245" y="87"/>
                  </a:moveTo>
                  <a:cubicBezTo>
                    <a:pt x="240" y="69"/>
                    <a:pt x="232" y="54"/>
                    <a:pt x="221" y="42"/>
                  </a:cubicBezTo>
                  <a:cubicBezTo>
                    <a:pt x="211" y="29"/>
                    <a:pt x="197" y="19"/>
                    <a:pt x="181" y="12"/>
                  </a:cubicBezTo>
                  <a:cubicBezTo>
                    <a:pt x="166" y="4"/>
                    <a:pt x="147" y="0"/>
                    <a:pt x="126" y="0"/>
                  </a:cubicBezTo>
                  <a:cubicBezTo>
                    <a:pt x="105" y="0"/>
                    <a:pt x="86" y="4"/>
                    <a:pt x="71" y="12"/>
                  </a:cubicBezTo>
                  <a:cubicBezTo>
                    <a:pt x="55" y="19"/>
                    <a:pt x="41" y="29"/>
                    <a:pt x="31" y="42"/>
                  </a:cubicBezTo>
                  <a:cubicBezTo>
                    <a:pt x="20" y="54"/>
                    <a:pt x="12" y="69"/>
                    <a:pt x="7" y="87"/>
                  </a:cubicBezTo>
                  <a:cubicBezTo>
                    <a:pt x="2" y="104"/>
                    <a:pt x="0" y="122"/>
                    <a:pt x="0" y="142"/>
                  </a:cubicBezTo>
                  <a:cubicBezTo>
                    <a:pt x="0" y="162"/>
                    <a:pt x="2" y="181"/>
                    <a:pt x="7" y="198"/>
                  </a:cubicBezTo>
                  <a:cubicBezTo>
                    <a:pt x="12" y="215"/>
                    <a:pt x="20" y="230"/>
                    <a:pt x="31" y="243"/>
                  </a:cubicBezTo>
                  <a:cubicBezTo>
                    <a:pt x="41" y="255"/>
                    <a:pt x="55" y="265"/>
                    <a:pt x="71" y="273"/>
                  </a:cubicBezTo>
                  <a:cubicBezTo>
                    <a:pt x="86" y="280"/>
                    <a:pt x="105" y="284"/>
                    <a:pt x="126" y="284"/>
                  </a:cubicBezTo>
                  <a:cubicBezTo>
                    <a:pt x="147" y="284"/>
                    <a:pt x="166" y="280"/>
                    <a:pt x="181" y="273"/>
                  </a:cubicBezTo>
                  <a:cubicBezTo>
                    <a:pt x="197" y="265"/>
                    <a:pt x="211" y="255"/>
                    <a:pt x="221" y="243"/>
                  </a:cubicBezTo>
                  <a:cubicBezTo>
                    <a:pt x="232" y="230"/>
                    <a:pt x="240" y="215"/>
                    <a:pt x="245" y="198"/>
                  </a:cubicBezTo>
                  <a:cubicBezTo>
                    <a:pt x="250" y="181"/>
                    <a:pt x="252" y="162"/>
                    <a:pt x="252" y="142"/>
                  </a:cubicBezTo>
                  <a:cubicBezTo>
                    <a:pt x="252" y="122"/>
                    <a:pt x="250" y="104"/>
                    <a:pt x="245" y="87"/>
                  </a:cubicBezTo>
                  <a:moveTo>
                    <a:pt x="193" y="142"/>
                  </a:moveTo>
                  <a:cubicBezTo>
                    <a:pt x="193" y="172"/>
                    <a:pt x="187" y="196"/>
                    <a:pt x="176" y="213"/>
                  </a:cubicBezTo>
                  <a:cubicBezTo>
                    <a:pt x="165" y="229"/>
                    <a:pt x="149" y="237"/>
                    <a:pt x="126" y="237"/>
                  </a:cubicBezTo>
                  <a:cubicBezTo>
                    <a:pt x="103" y="237"/>
                    <a:pt x="87" y="229"/>
                    <a:pt x="76" y="213"/>
                  </a:cubicBezTo>
                  <a:cubicBezTo>
                    <a:pt x="65" y="196"/>
                    <a:pt x="60" y="172"/>
                    <a:pt x="60" y="142"/>
                  </a:cubicBezTo>
                  <a:cubicBezTo>
                    <a:pt x="60" y="112"/>
                    <a:pt x="65" y="89"/>
                    <a:pt x="76" y="72"/>
                  </a:cubicBezTo>
                  <a:cubicBezTo>
                    <a:pt x="87" y="56"/>
                    <a:pt x="103" y="48"/>
                    <a:pt x="126" y="48"/>
                  </a:cubicBezTo>
                  <a:cubicBezTo>
                    <a:pt x="149" y="48"/>
                    <a:pt x="165" y="56"/>
                    <a:pt x="176" y="72"/>
                  </a:cubicBezTo>
                  <a:cubicBezTo>
                    <a:pt x="187" y="89"/>
                    <a:pt x="193" y="112"/>
                    <a:pt x="193" y="14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56" name="Freeform 55"/>
            <p:cNvSpPr>
              <a:spLocks/>
            </p:cNvSpPr>
            <p:nvPr userDrawn="1"/>
          </p:nvSpPr>
          <p:spPr bwMode="auto">
            <a:xfrm>
              <a:off x="5566" y="1671"/>
              <a:ext cx="507" cy="670"/>
            </a:xfrm>
            <a:custGeom>
              <a:avLst/>
              <a:gdLst>
                <a:gd name="T0" fmla="*/ 199 w 214"/>
                <a:gd name="T1" fmla="*/ 229 h 283"/>
                <a:gd name="T2" fmla="*/ 193 w 214"/>
                <a:gd name="T3" fmla="*/ 226 h 283"/>
                <a:gd name="T4" fmla="*/ 169 w 214"/>
                <a:gd name="T5" fmla="*/ 233 h 283"/>
                <a:gd name="T6" fmla="*/ 140 w 214"/>
                <a:gd name="T7" fmla="*/ 235 h 283"/>
                <a:gd name="T8" fmla="*/ 81 w 214"/>
                <a:gd name="T9" fmla="*/ 213 h 283"/>
                <a:gd name="T10" fmla="*/ 59 w 214"/>
                <a:gd name="T11" fmla="*/ 142 h 283"/>
                <a:gd name="T12" fmla="*/ 79 w 214"/>
                <a:gd name="T13" fmla="*/ 74 h 283"/>
                <a:gd name="T14" fmla="*/ 136 w 214"/>
                <a:gd name="T15" fmla="*/ 49 h 283"/>
                <a:gd name="T16" fmla="*/ 191 w 214"/>
                <a:gd name="T17" fmla="*/ 56 h 283"/>
                <a:gd name="T18" fmla="*/ 197 w 214"/>
                <a:gd name="T19" fmla="*/ 53 h 283"/>
                <a:gd name="T20" fmla="*/ 210 w 214"/>
                <a:gd name="T21" fmla="*/ 18 h 283"/>
                <a:gd name="T22" fmla="*/ 206 w 214"/>
                <a:gd name="T23" fmla="*/ 11 h 283"/>
                <a:gd name="T24" fmla="*/ 172 w 214"/>
                <a:gd name="T25" fmla="*/ 3 h 283"/>
                <a:gd name="T26" fmla="*/ 133 w 214"/>
                <a:gd name="T27" fmla="*/ 0 h 283"/>
                <a:gd name="T28" fmla="*/ 75 w 214"/>
                <a:gd name="T29" fmla="*/ 11 h 283"/>
                <a:gd name="T30" fmla="*/ 34 w 214"/>
                <a:gd name="T31" fmla="*/ 41 h 283"/>
                <a:gd name="T32" fmla="*/ 9 w 214"/>
                <a:gd name="T33" fmla="*/ 86 h 283"/>
                <a:gd name="T34" fmla="*/ 0 w 214"/>
                <a:gd name="T35" fmla="*/ 142 h 283"/>
                <a:gd name="T36" fmla="*/ 35 w 214"/>
                <a:gd name="T37" fmla="*/ 245 h 283"/>
                <a:gd name="T38" fmla="*/ 137 w 214"/>
                <a:gd name="T39" fmla="*/ 283 h 283"/>
                <a:gd name="T40" fmla="*/ 210 w 214"/>
                <a:gd name="T41" fmla="*/ 270 h 283"/>
                <a:gd name="T42" fmla="*/ 212 w 214"/>
                <a:gd name="T43" fmla="*/ 264 h 283"/>
                <a:gd name="T44" fmla="*/ 199 w 214"/>
                <a:gd name="T45" fmla="*/ 229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4" h="283">
                  <a:moveTo>
                    <a:pt x="199" y="229"/>
                  </a:moveTo>
                  <a:cubicBezTo>
                    <a:pt x="198" y="224"/>
                    <a:pt x="193" y="226"/>
                    <a:pt x="193" y="226"/>
                  </a:cubicBezTo>
                  <a:cubicBezTo>
                    <a:pt x="185" y="229"/>
                    <a:pt x="177" y="231"/>
                    <a:pt x="169" y="233"/>
                  </a:cubicBezTo>
                  <a:cubicBezTo>
                    <a:pt x="160" y="234"/>
                    <a:pt x="151" y="235"/>
                    <a:pt x="140" y="235"/>
                  </a:cubicBezTo>
                  <a:cubicBezTo>
                    <a:pt x="115" y="235"/>
                    <a:pt x="95" y="227"/>
                    <a:pt x="81" y="213"/>
                  </a:cubicBezTo>
                  <a:cubicBezTo>
                    <a:pt x="67" y="198"/>
                    <a:pt x="59" y="174"/>
                    <a:pt x="59" y="142"/>
                  </a:cubicBezTo>
                  <a:cubicBezTo>
                    <a:pt x="59" y="113"/>
                    <a:pt x="66" y="91"/>
                    <a:pt x="79" y="74"/>
                  </a:cubicBezTo>
                  <a:cubicBezTo>
                    <a:pt x="91" y="57"/>
                    <a:pt x="111" y="49"/>
                    <a:pt x="136" y="49"/>
                  </a:cubicBezTo>
                  <a:cubicBezTo>
                    <a:pt x="158" y="49"/>
                    <a:pt x="174" y="51"/>
                    <a:pt x="191" y="56"/>
                  </a:cubicBezTo>
                  <a:cubicBezTo>
                    <a:pt x="191" y="56"/>
                    <a:pt x="195" y="58"/>
                    <a:pt x="197" y="53"/>
                  </a:cubicBezTo>
                  <a:cubicBezTo>
                    <a:pt x="201" y="40"/>
                    <a:pt x="205" y="31"/>
                    <a:pt x="210" y="18"/>
                  </a:cubicBezTo>
                  <a:cubicBezTo>
                    <a:pt x="211" y="14"/>
                    <a:pt x="208" y="12"/>
                    <a:pt x="206" y="11"/>
                  </a:cubicBezTo>
                  <a:cubicBezTo>
                    <a:pt x="200" y="9"/>
                    <a:pt x="184" y="5"/>
                    <a:pt x="172" y="3"/>
                  </a:cubicBezTo>
                  <a:cubicBezTo>
                    <a:pt x="161" y="1"/>
                    <a:pt x="148" y="0"/>
                    <a:pt x="133" y="0"/>
                  </a:cubicBezTo>
                  <a:cubicBezTo>
                    <a:pt x="111" y="0"/>
                    <a:pt x="92" y="4"/>
                    <a:pt x="75" y="11"/>
                  </a:cubicBezTo>
                  <a:cubicBezTo>
                    <a:pt x="59" y="19"/>
                    <a:pt x="45" y="29"/>
                    <a:pt x="34" y="41"/>
                  </a:cubicBezTo>
                  <a:cubicBezTo>
                    <a:pt x="23" y="54"/>
                    <a:pt x="14" y="69"/>
                    <a:pt x="9" y="86"/>
                  </a:cubicBezTo>
                  <a:cubicBezTo>
                    <a:pt x="3" y="103"/>
                    <a:pt x="0" y="122"/>
                    <a:pt x="0" y="142"/>
                  </a:cubicBezTo>
                  <a:cubicBezTo>
                    <a:pt x="0" y="185"/>
                    <a:pt x="12" y="220"/>
                    <a:pt x="35" y="245"/>
                  </a:cubicBezTo>
                  <a:cubicBezTo>
                    <a:pt x="58" y="270"/>
                    <a:pt x="92" y="283"/>
                    <a:pt x="137" y="283"/>
                  </a:cubicBezTo>
                  <a:cubicBezTo>
                    <a:pt x="163" y="283"/>
                    <a:pt x="190" y="278"/>
                    <a:pt x="210" y="270"/>
                  </a:cubicBezTo>
                  <a:cubicBezTo>
                    <a:pt x="210" y="270"/>
                    <a:pt x="214" y="268"/>
                    <a:pt x="212" y="264"/>
                  </a:cubicBezTo>
                  <a:lnTo>
                    <a:pt x="199" y="22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57" name="Freeform 56"/>
            <p:cNvSpPr>
              <a:spLocks noEditPoints="1"/>
            </p:cNvSpPr>
            <p:nvPr userDrawn="1"/>
          </p:nvSpPr>
          <p:spPr bwMode="auto">
            <a:xfrm>
              <a:off x="6108" y="1671"/>
              <a:ext cx="582" cy="672"/>
            </a:xfrm>
            <a:custGeom>
              <a:avLst/>
              <a:gdLst>
                <a:gd name="T0" fmla="*/ 235 w 246"/>
                <a:gd name="T1" fmla="*/ 77 h 284"/>
                <a:gd name="T2" fmla="*/ 213 w 246"/>
                <a:gd name="T3" fmla="*/ 36 h 284"/>
                <a:gd name="T4" fmla="*/ 179 w 246"/>
                <a:gd name="T5" fmla="*/ 11 h 284"/>
                <a:gd name="T6" fmla="*/ 129 w 246"/>
                <a:gd name="T7" fmla="*/ 0 h 284"/>
                <a:gd name="T8" fmla="*/ 71 w 246"/>
                <a:gd name="T9" fmla="*/ 12 h 284"/>
                <a:gd name="T10" fmla="*/ 31 w 246"/>
                <a:gd name="T11" fmla="*/ 42 h 284"/>
                <a:gd name="T12" fmla="*/ 7 w 246"/>
                <a:gd name="T13" fmla="*/ 88 h 284"/>
                <a:gd name="T14" fmla="*/ 0 w 246"/>
                <a:gd name="T15" fmla="*/ 144 h 284"/>
                <a:gd name="T16" fmla="*/ 8 w 246"/>
                <a:gd name="T17" fmla="*/ 200 h 284"/>
                <a:gd name="T18" fmla="*/ 33 w 246"/>
                <a:gd name="T19" fmla="*/ 244 h 284"/>
                <a:gd name="T20" fmla="*/ 77 w 246"/>
                <a:gd name="T21" fmla="*/ 273 h 284"/>
                <a:gd name="T22" fmla="*/ 141 w 246"/>
                <a:gd name="T23" fmla="*/ 284 h 284"/>
                <a:gd name="T24" fmla="*/ 229 w 246"/>
                <a:gd name="T25" fmla="*/ 266 h 284"/>
                <a:gd name="T26" fmla="*/ 230 w 246"/>
                <a:gd name="T27" fmla="*/ 258 h 284"/>
                <a:gd name="T28" fmla="*/ 219 w 246"/>
                <a:gd name="T29" fmla="*/ 226 h 284"/>
                <a:gd name="T30" fmla="*/ 212 w 246"/>
                <a:gd name="T31" fmla="*/ 223 h 284"/>
                <a:gd name="T32" fmla="*/ 140 w 246"/>
                <a:gd name="T33" fmla="*/ 236 h 284"/>
                <a:gd name="T34" fmla="*/ 80 w 246"/>
                <a:gd name="T35" fmla="*/ 215 h 284"/>
                <a:gd name="T36" fmla="*/ 60 w 246"/>
                <a:gd name="T37" fmla="*/ 157 h 284"/>
                <a:gd name="T38" fmla="*/ 235 w 246"/>
                <a:gd name="T39" fmla="*/ 157 h 284"/>
                <a:gd name="T40" fmla="*/ 240 w 246"/>
                <a:gd name="T41" fmla="*/ 152 h 284"/>
                <a:gd name="T42" fmla="*/ 235 w 246"/>
                <a:gd name="T43" fmla="*/ 77 h 284"/>
                <a:gd name="T44" fmla="*/ 61 w 246"/>
                <a:gd name="T45" fmla="*/ 113 h 284"/>
                <a:gd name="T46" fmla="*/ 75 w 246"/>
                <a:gd name="T47" fmla="*/ 72 h 284"/>
                <a:gd name="T48" fmla="*/ 125 w 246"/>
                <a:gd name="T49" fmla="*/ 47 h 284"/>
                <a:gd name="T50" fmla="*/ 174 w 246"/>
                <a:gd name="T51" fmla="*/ 72 h 284"/>
                <a:gd name="T52" fmla="*/ 186 w 246"/>
                <a:gd name="T53" fmla="*/ 113 h 284"/>
                <a:gd name="T54" fmla="*/ 61 w 246"/>
                <a:gd name="T55" fmla="*/ 113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46" h="284">
                  <a:moveTo>
                    <a:pt x="235" y="77"/>
                  </a:moveTo>
                  <a:cubicBezTo>
                    <a:pt x="231" y="60"/>
                    <a:pt x="220" y="44"/>
                    <a:pt x="213" y="36"/>
                  </a:cubicBezTo>
                  <a:cubicBezTo>
                    <a:pt x="201" y="24"/>
                    <a:pt x="190" y="15"/>
                    <a:pt x="179" y="11"/>
                  </a:cubicBezTo>
                  <a:cubicBezTo>
                    <a:pt x="165" y="4"/>
                    <a:pt x="148" y="0"/>
                    <a:pt x="129" y="0"/>
                  </a:cubicBezTo>
                  <a:cubicBezTo>
                    <a:pt x="107" y="0"/>
                    <a:pt x="87" y="4"/>
                    <a:pt x="71" y="12"/>
                  </a:cubicBezTo>
                  <a:cubicBezTo>
                    <a:pt x="55" y="19"/>
                    <a:pt x="42" y="30"/>
                    <a:pt x="31" y="42"/>
                  </a:cubicBezTo>
                  <a:cubicBezTo>
                    <a:pt x="20" y="55"/>
                    <a:pt x="12" y="71"/>
                    <a:pt x="7" y="88"/>
                  </a:cubicBezTo>
                  <a:cubicBezTo>
                    <a:pt x="2" y="105"/>
                    <a:pt x="0" y="124"/>
                    <a:pt x="0" y="144"/>
                  </a:cubicBezTo>
                  <a:cubicBezTo>
                    <a:pt x="0" y="164"/>
                    <a:pt x="2" y="183"/>
                    <a:pt x="8" y="200"/>
                  </a:cubicBezTo>
                  <a:cubicBezTo>
                    <a:pt x="13" y="217"/>
                    <a:pt x="21" y="232"/>
                    <a:pt x="33" y="244"/>
                  </a:cubicBezTo>
                  <a:cubicBezTo>
                    <a:pt x="44" y="257"/>
                    <a:pt x="59" y="266"/>
                    <a:pt x="77" y="273"/>
                  </a:cubicBezTo>
                  <a:cubicBezTo>
                    <a:pt x="95" y="280"/>
                    <a:pt x="116" y="284"/>
                    <a:pt x="141" y="284"/>
                  </a:cubicBezTo>
                  <a:cubicBezTo>
                    <a:pt x="191" y="283"/>
                    <a:pt x="218" y="272"/>
                    <a:pt x="229" y="266"/>
                  </a:cubicBezTo>
                  <a:cubicBezTo>
                    <a:pt x="231" y="265"/>
                    <a:pt x="232" y="263"/>
                    <a:pt x="230" y="258"/>
                  </a:cubicBezTo>
                  <a:cubicBezTo>
                    <a:pt x="219" y="226"/>
                    <a:pt x="219" y="226"/>
                    <a:pt x="219" y="226"/>
                  </a:cubicBezTo>
                  <a:cubicBezTo>
                    <a:pt x="217" y="221"/>
                    <a:pt x="212" y="223"/>
                    <a:pt x="212" y="223"/>
                  </a:cubicBezTo>
                  <a:cubicBezTo>
                    <a:pt x="200" y="227"/>
                    <a:pt x="182" y="236"/>
                    <a:pt x="140" y="236"/>
                  </a:cubicBezTo>
                  <a:cubicBezTo>
                    <a:pt x="113" y="235"/>
                    <a:pt x="93" y="227"/>
                    <a:pt x="80" y="215"/>
                  </a:cubicBezTo>
                  <a:cubicBezTo>
                    <a:pt x="67" y="202"/>
                    <a:pt x="61" y="183"/>
                    <a:pt x="60" y="157"/>
                  </a:cubicBezTo>
                  <a:cubicBezTo>
                    <a:pt x="235" y="157"/>
                    <a:pt x="235" y="157"/>
                    <a:pt x="235" y="157"/>
                  </a:cubicBezTo>
                  <a:cubicBezTo>
                    <a:pt x="235" y="157"/>
                    <a:pt x="240" y="157"/>
                    <a:pt x="240" y="152"/>
                  </a:cubicBezTo>
                  <a:cubicBezTo>
                    <a:pt x="240" y="150"/>
                    <a:pt x="246" y="116"/>
                    <a:pt x="235" y="77"/>
                  </a:cubicBezTo>
                  <a:close/>
                  <a:moveTo>
                    <a:pt x="61" y="113"/>
                  </a:moveTo>
                  <a:cubicBezTo>
                    <a:pt x="63" y="97"/>
                    <a:pt x="68" y="83"/>
                    <a:pt x="75" y="72"/>
                  </a:cubicBezTo>
                  <a:cubicBezTo>
                    <a:pt x="86" y="56"/>
                    <a:pt x="102" y="47"/>
                    <a:pt x="125" y="47"/>
                  </a:cubicBezTo>
                  <a:cubicBezTo>
                    <a:pt x="148" y="47"/>
                    <a:pt x="163" y="56"/>
                    <a:pt x="174" y="72"/>
                  </a:cubicBezTo>
                  <a:cubicBezTo>
                    <a:pt x="181" y="83"/>
                    <a:pt x="184" y="97"/>
                    <a:pt x="186" y="113"/>
                  </a:cubicBezTo>
                  <a:lnTo>
                    <a:pt x="61" y="1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58" name="Freeform 57"/>
            <p:cNvSpPr>
              <a:spLocks noEditPoints="1"/>
            </p:cNvSpPr>
            <p:nvPr userDrawn="1"/>
          </p:nvSpPr>
          <p:spPr bwMode="auto">
            <a:xfrm>
              <a:off x="2793" y="1671"/>
              <a:ext cx="581" cy="672"/>
            </a:xfrm>
            <a:custGeom>
              <a:avLst/>
              <a:gdLst>
                <a:gd name="T0" fmla="*/ 235 w 246"/>
                <a:gd name="T1" fmla="*/ 77 h 284"/>
                <a:gd name="T2" fmla="*/ 213 w 246"/>
                <a:gd name="T3" fmla="*/ 36 h 284"/>
                <a:gd name="T4" fmla="*/ 179 w 246"/>
                <a:gd name="T5" fmla="*/ 11 h 284"/>
                <a:gd name="T6" fmla="*/ 129 w 246"/>
                <a:gd name="T7" fmla="*/ 0 h 284"/>
                <a:gd name="T8" fmla="*/ 71 w 246"/>
                <a:gd name="T9" fmla="*/ 12 h 284"/>
                <a:gd name="T10" fmla="*/ 31 w 246"/>
                <a:gd name="T11" fmla="*/ 42 h 284"/>
                <a:gd name="T12" fmla="*/ 7 w 246"/>
                <a:gd name="T13" fmla="*/ 88 h 284"/>
                <a:gd name="T14" fmla="*/ 0 w 246"/>
                <a:gd name="T15" fmla="*/ 144 h 284"/>
                <a:gd name="T16" fmla="*/ 8 w 246"/>
                <a:gd name="T17" fmla="*/ 200 h 284"/>
                <a:gd name="T18" fmla="*/ 33 w 246"/>
                <a:gd name="T19" fmla="*/ 244 h 284"/>
                <a:gd name="T20" fmla="*/ 77 w 246"/>
                <a:gd name="T21" fmla="*/ 273 h 284"/>
                <a:gd name="T22" fmla="*/ 141 w 246"/>
                <a:gd name="T23" fmla="*/ 284 h 284"/>
                <a:gd name="T24" fmla="*/ 229 w 246"/>
                <a:gd name="T25" fmla="*/ 266 h 284"/>
                <a:gd name="T26" fmla="*/ 230 w 246"/>
                <a:gd name="T27" fmla="*/ 258 h 284"/>
                <a:gd name="T28" fmla="*/ 219 w 246"/>
                <a:gd name="T29" fmla="*/ 226 h 284"/>
                <a:gd name="T30" fmla="*/ 212 w 246"/>
                <a:gd name="T31" fmla="*/ 223 h 284"/>
                <a:gd name="T32" fmla="*/ 140 w 246"/>
                <a:gd name="T33" fmla="*/ 236 h 284"/>
                <a:gd name="T34" fmla="*/ 80 w 246"/>
                <a:gd name="T35" fmla="*/ 215 h 284"/>
                <a:gd name="T36" fmla="*/ 60 w 246"/>
                <a:gd name="T37" fmla="*/ 157 h 284"/>
                <a:gd name="T38" fmla="*/ 235 w 246"/>
                <a:gd name="T39" fmla="*/ 157 h 284"/>
                <a:gd name="T40" fmla="*/ 240 w 246"/>
                <a:gd name="T41" fmla="*/ 152 h 284"/>
                <a:gd name="T42" fmla="*/ 235 w 246"/>
                <a:gd name="T43" fmla="*/ 77 h 284"/>
                <a:gd name="T44" fmla="*/ 61 w 246"/>
                <a:gd name="T45" fmla="*/ 113 h 284"/>
                <a:gd name="T46" fmla="*/ 75 w 246"/>
                <a:gd name="T47" fmla="*/ 72 h 284"/>
                <a:gd name="T48" fmla="*/ 125 w 246"/>
                <a:gd name="T49" fmla="*/ 47 h 284"/>
                <a:gd name="T50" fmla="*/ 174 w 246"/>
                <a:gd name="T51" fmla="*/ 72 h 284"/>
                <a:gd name="T52" fmla="*/ 186 w 246"/>
                <a:gd name="T53" fmla="*/ 113 h 284"/>
                <a:gd name="T54" fmla="*/ 61 w 246"/>
                <a:gd name="T55" fmla="*/ 113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46" h="284">
                  <a:moveTo>
                    <a:pt x="235" y="77"/>
                  </a:moveTo>
                  <a:cubicBezTo>
                    <a:pt x="231" y="60"/>
                    <a:pt x="220" y="44"/>
                    <a:pt x="213" y="36"/>
                  </a:cubicBezTo>
                  <a:cubicBezTo>
                    <a:pt x="201" y="24"/>
                    <a:pt x="190" y="15"/>
                    <a:pt x="179" y="11"/>
                  </a:cubicBezTo>
                  <a:cubicBezTo>
                    <a:pt x="165" y="4"/>
                    <a:pt x="148" y="0"/>
                    <a:pt x="129" y="0"/>
                  </a:cubicBezTo>
                  <a:cubicBezTo>
                    <a:pt x="107" y="0"/>
                    <a:pt x="87" y="4"/>
                    <a:pt x="71" y="12"/>
                  </a:cubicBezTo>
                  <a:cubicBezTo>
                    <a:pt x="55" y="19"/>
                    <a:pt x="42" y="30"/>
                    <a:pt x="31" y="42"/>
                  </a:cubicBezTo>
                  <a:cubicBezTo>
                    <a:pt x="20" y="55"/>
                    <a:pt x="12" y="71"/>
                    <a:pt x="7" y="88"/>
                  </a:cubicBezTo>
                  <a:cubicBezTo>
                    <a:pt x="2" y="105"/>
                    <a:pt x="0" y="124"/>
                    <a:pt x="0" y="144"/>
                  </a:cubicBezTo>
                  <a:cubicBezTo>
                    <a:pt x="0" y="164"/>
                    <a:pt x="2" y="183"/>
                    <a:pt x="8" y="200"/>
                  </a:cubicBezTo>
                  <a:cubicBezTo>
                    <a:pt x="13" y="217"/>
                    <a:pt x="21" y="232"/>
                    <a:pt x="33" y="244"/>
                  </a:cubicBezTo>
                  <a:cubicBezTo>
                    <a:pt x="44" y="257"/>
                    <a:pt x="59" y="266"/>
                    <a:pt x="77" y="273"/>
                  </a:cubicBezTo>
                  <a:cubicBezTo>
                    <a:pt x="95" y="280"/>
                    <a:pt x="116" y="284"/>
                    <a:pt x="141" y="284"/>
                  </a:cubicBezTo>
                  <a:cubicBezTo>
                    <a:pt x="191" y="283"/>
                    <a:pt x="218" y="272"/>
                    <a:pt x="229" y="266"/>
                  </a:cubicBezTo>
                  <a:cubicBezTo>
                    <a:pt x="231" y="265"/>
                    <a:pt x="232" y="263"/>
                    <a:pt x="230" y="258"/>
                  </a:cubicBezTo>
                  <a:cubicBezTo>
                    <a:pt x="219" y="226"/>
                    <a:pt x="219" y="226"/>
                    <a:pt x="219" y="226"/>
                  </a:cubicBezTo>
                  <a:cubicBezTo>
                    <a:pt x="217" y="221"/>
                    <a:pt x="212" y="223"/>
                    <a:pt x="212" y="223"/>
                  </a:cubicBezTo>
                  <a:cubicBezTo>
                    <a:pt x="200" y="227"/>
                    <a:pt x="182" y="236"/>
                    <a:pt x="140" y="236"/>
                  </a:cubicBezTo>
                  <a:cubicBezTo>
                    <a:pt x="113" y="235"/>
                    <a:pt x="93" y="227"/>
                    <a:pt x="80" y="215"/>
                  </a:cubicBezTo>
                  <a:cubicBezTo>
                    <a:pt x="67" y="202"/>
                    <a:pt x="61" y="183"/>
                    <a:pt x="60" y="157"/>
                  </a:cubicBezTo>
                  <a:cubicBezTo>
                    <a:pt x="235" y="157"/>
                    <a:pt x="235" y="157"/>
                    <a:pt x="235" y="157"/>
                  </a:cubicBezTo>
                  <a:cubicBezTo>
                    <a:pt x="235" y="157"/>
                    <a:pt x="240" y="157"/>
                    <a:pt x="240" y="152"/>
                  </a:cubicBezTo>
                  <a:cubicBezTo>
                    <a:pt x="240" y="150"/>
                    <a:pt x="246" y="116"/>
                    <a:pt x="235" y="77"/>
                  </a:cubicBezTo>
                  <a:close/>
                  <a:moveTo>
                    <a:pt x="61" y="113"/>
                  </a:moveTo>
                  <a:cubicBezTo>
                    <a:pt x="63" y="97"/>
                    <a:pt x="68" y="83"/>
                    <a:pt x="75" y="72"/>
                  </a:cubicBezTo>
                  <a:cubicBezTo>
                    <a:pt x="86" y="56"/>
                    <a:pt x="102" y="47"/>
                    <a:pt x="125" y="47"/>
                  </a:cubicBezTo>
                  <a:cubicBezTo>
                    <a:pt x="148" y="47"/>
                    <a:pt x="163" y="56"/>
                    <a:pt x="174" y="72"/>
                  </a:cubicBezTo>
                  <a:cubicBezTo>
                    <a:pt x="181" y="83"/>
                    <a:pt x="184" y="97"/>
                    <a:pt x="186" y="113"/>
                  </a:cubicBezTo>
                  <a:lnTo>
                    <a:pt x="61" y="1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59" name="Freeform 58"/>
            <p:cNvSpPr>
              <a:spLocks noEditPoints="1"/>
            </p:cNvSpPr>
            <p:nvPr userDrawn="1"/>
          </p:nvSpPr>
          <p:spPr bwMode="auto">
            <a:xfrm>
              <a:off x="1870" y="1671"/>
              <a:ext cx="537" cy="672"/>
            </a:xfrm>
            <a:custGeom>
              <a:avLst/>
              <a:gdLst>
                <a:gd name="T0" fmla="*/ 142 w 227"/>
                <a:gd name="T1" fmla="*/ 105 h 284"/>
                <a:gd name="T2" fmla="*/ 115 w 227"/>
                <a:gd name="T3" fmla="*/ 104 h 284"/>
                <a:gd name="T4" fmla="*/ 72 w 227"/>
                <a:gd name="T5" fmla="*/ 110 h 284"/>
                <a:gd name="T6" fmla="*/ 35 w 227"/>
                <a:gd name="T7" fmla="*/ 127 h 284"/>
                <a:gd name="T8" fmla="*/ 10 w 227"/>
                <a:gd name="T9" fmla="*/ 156 h 284"/>
                <a:gd name="T10" fmla="*/ 0 w 227"/>
                <a:gd name="T11" fmla="*/ 196 h 284"/>
                <a:gd name="T12" fmla="*/ 8 w 227"/>
                <a:gd name="T13" fmla="*/ 236 h 284"/>
                <a:gd name="T14" fmla="*/ 31 w 227"/>
                <a:gd name="T15" fmla="*/ 263 h 284"/>
                <a:gd name="T16" fmla="*/ 67 w 227"/>
                <a:gd name="T17" fmla="*/ 279 h 284"/>
                <a:gd name="T18" fmla="*/ 113 w 227"/>
                <a:gd name="T19" fmla="*/ 284 h 284"/>
                <a:gd name="T20" fmla="*/ 166 w 227"/>
                <a:gd name="T21" fmla="*/ 279 h 284"/>
                <a:gd name="T22" fmla="*/ 210 w 227"/>
                <a:gd name="T23" fmla="*/ 271 h 284"/>
                <a:gd name="T24" fmla="*/ 223 w 227"/>
                <a:gd name="T25" fmla="*/ 267 h 284"/>
                <a:gd name="T26" fmla="*/ 227 w 227"/>
                <a:gd name="T27" fmla="*/ 262 h 284"/>
                <a:gd name="T28" fmla="*/ 227 w 227"/>
                <a:gd name="T29" fmla="*/ 102 h 284"/>
                <a:gd name="T30" fmla="*/ 199 w 227"/>
                <a:gd name="T31" fmla="*/ 24 h 284"/>
                <a:gd name="T32" fmla="*/ 118 w 227"/>
                <a:gd name="T33" fmla="*/ 0 h 284"/>
                <a:gd name="T34" fmla="*/ 72 w 227"/>
                <a:gd name="T35" fmla="*/ 4 h 284"/>
                <a:gd name="T36" fmla="*/ 18 w 227"/>
                <a:gd name="T37" fmla="*/ 24 h 284"/>
                <a:gd name="T38" fmla="*/ 16 w 227"/>
                <a:gd name="T39" fmla="*/ 31 h 284"/>
                <a:gd name="T40" fmla="*/ 28 w 227"/>
                <a:gd name="T41" fmla="*/ 64 h 284"/>
                <a:gd name="T42" fmla="*/ 34 w 227"/>
                <a:gd name="T43" fmla="*/ 67 h 284"/>
                <a:gd name="T44" fmla="*/ 37 w 227"/>
                <a:gd name="T45" fmla="*/ 66 h 284"/>
                <a:gd name="T46" fmla="*/ 113 w 227"/>
                <a:gd name="T47" fmla="*/ 48 h 284"/>
                <a:gd name="T48" fmla="*/ 157 w 227"/>
                <a:gd name="T49" fmla="*/ 59 h 284"/>
                <a:gd name="T50" fmla="*/ 171 w 227"/>
                <a:gd name="T51" fmla="*/ 101 h 284"/>
                <a:gd name="T52" fmla="*/ 171 w 227"/>
                <a:gd name="T53" fmla="*/ 109 h 284"/>
                <a:gd name="T54" fmla="*/ 142 w 227"/>
                <a:gd name="T55" fmla="*/ 105 h 284"/>
                <a:gd name="T56" fmla="*/ 72 w 227"/>
                <a:gd name="T57" fmla="*/ 228 h 284"/>
                <a:gd name="T58" fmla="*/ 62 w 227"/>
                <a:gd name="T59" fmla="*/ 218 h 284"/>
                <a:gd name="T60" fmla="*/ 57 w 227"/>
                <a:gd name="T61" fmla="*/ 195 h 284"/>
                <a:gd name="T62" fmla="*/ 73 w 227"/>
                <a:gd name="T63" fmla="*/ 161 h 284"/>
                <a:gd name="T64" fmla="*/ 123 w 227"/>
                <a:gd name="T65" fmla="*/ 148 h 284"/>
                <a:gd name="T66" fmla="*/ 171 w 227"/>
                <a:gd name="T67" fmla="*/ 152 h 284"/>
                <a:gd name="T68" fmla="*/ 171 w 227"/>
                <a:gd name="T69" fmla="*/ 232 h 284"/>
                <a:gd name="T70" fmla="*/ 171 w 227"/>
                <a:gd name="T71" fmla="*/ 232 h 284"/>
                <a:gd name="T72" fmla="*/ 124 w 227"/>
                <a:gd name="T73" fmla="*/ 238 h 284"/>
                <a:gd name="T74" fmla="*/ 72 w 227"/>
                <a:gd name="T75" fmla="*/ 228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27" h="284">
                  <a:moveTo>
                    <a:pt x="142" y="105"/>
                  </a:moveTo>
                  <a:cubicBezTo>
                    <a:pt x="135" y="105"/>
                    <a:pt x="126" y="104"/>
                    <a:pt x="115" y="104"/>
                  </a:cubicBezTo>
                  <a:cubicBezTo>
                    <a:pt x="100" y="104"/>
                    <a:pt x="85" y="106"/>
                    <a:pt x="72" y="110"/>
                  </a:cubicBezTo>
                  <a:cubicBezTo>
                    <a:pt x="58" y="114"/>
                    <a:pt x="46" y="119"/>
                    <a:pt x="35" y="127"/>
                  </a:cubicBezTo>
                  <a:cubicBezTo>
                    <a:pt x="24" y="134"/>
                    <a:pt x="16" y="144"/>
                    <a:pt x="10" y="156"/>
                  </a:cubicBezTo>
                  <a:cubicBezTo>
                    <a:pt x="4" y="167"/>
                    <a:pt x="0" y="181"/>
                    <a:pt x="0" y="196"/>
                  </a:cubicBezTo>
                  <a:cubicBezTo>
                    <a:pt x="0" y="212"/>
                    <a:pt x="3" y="225"/>
                    <a:pt x="8" y="236"/>
                  </a:cubicBezTo>
                  <a:cubicBezTo>
                    <a:pt x="14" y="247"/>
                    <a:pt x="21" y="256"/>
                    <a:pt x="31" y="263"/>
                  </a:cubicBezTo>
                  <a:cubicBezTo>
                    <a:pt x="41" y="270"/>
                    <a:pt x="53" y="276"/>
                    <a:pt x="67" y="279"/>
                  </a:cubicBezTo>
                  <a:cubicBezTo>
                    <a:pt x="81" y="282"/>
                    <a:pt x="96" y="284"/>
                    <a:pt x="113" y="284"/>
                  </a:cubicBezTo>
                  <a:cubicBezTo>
                    <a:pt x="131" y="284"/>
                    <a:pt x="149" y="282"/>
                    <a:pt x="166" y="279"/>
                  </a:cubicBezTo>
                  <a:cubicBezTo>
                    <a:pt x="184" y="276"/>
                    <a:pt x="205" y="272"/>
                    <a:pt x="210" y="271"/>
                  </a:cubicBezTo>
                  <a:cubicBezTo>
                    <a:pt x="216" y="269"/>
                    <a:pt x="223" y="267"/>
                    <a:pt x="223" y="267"/>
                  </a:cubicBezTo>
                  <a:cubicBezTo>
                    <a:pt x="227" y="266"/>
                    <a:pt x="227" y="262"/>
                    <a:pt x="227" y="262"/>
                  </a:cubicBezTo>
                  <a:cubicBezTo>
                    <a:pt x="227" y="102"/>
                    <a:pt x="227" y="102"/>
                    <a:pt x="227" y="102"/>
                  </a:cubicBezTo>
                  <a:cubicBezTo>
                    <a:pt x="227" y="67"/>
                    <a:pt x="217" y="40"/>
                    <a:pt x="199" y="24"/>
                  </a:cubicBezTo>
                  <a:cubicBezTo>
                    <a:pt x="180" y="8"/>
                    <a:pt x="153" y="0"/>
                    <a:pt x="118" y="0"/>
                  </a:cubicBezTo>
                  <a:cubicBezTo>
                    <a:pt x="105" y="0"/>
                    <a:pt x="84" y="2"/>
                    <a:pt x="72" y="4"/>
                  </a:cubicBezTo>
                  <a:cubicBezTo>
                    <a:pt x="72" y="4"/>
                    <a:pt x="33" y="12"/>
                    <a:pt x="18" y="24"/>
                  </a:cubicBezTo>
                  <a:cubicBezTo>
                    <a:pt x="18" y="24"/>
                    <a:pt x="14" y="26"/>
                    <a:pt x="16" y="31"/>
                  </a:cubicBezTo>
                  <a:cubicBezTo>
                    <a:pt x="28" y="64"/>
                    <a:pt x="28" y="64"/>
                    <a:pt x="28" y="64"/>
                  </a:cubicBezTo>
                  <a:cubicBezTo>
                    <a:pt x="30" y="69"/>
                    <a:pt x="34" y="67"/>
                    <a:pt x="34" y="67"/>
                  </a:cubicBezTo>
                  <a:cubicBezTo>
                    <a:pt x="34" y="67"/>
                    <a:pt x="35" y="67"/>
                    <a:pt x="37" y="66"/>
                  </a:cubicBezTo>
                  <a:cubicBezTo>
                    <a:pt x="71" y="48"/>
                    <a:pt x="113" y="48"/>
                    <a:pt x="113" y="48"/>
                  </a:cubicBezTo>
                  <a:cubicBezTo>
                    <a:pt x="132" y="48"/>
                    <a:pt x="147" y="52"/>
                    <a:pt x="157" y="59"/>
                  </a:cubicBezTo>
                  <a:cubicBezTo>
                    <a:pt x="166" y="67"/>
                    <a:pt x="171" y="78"/>
                    <a:pt x="171" y="101"/>
                  </a:cubicBezTo>
                  <a:cubicBezTo>
                    <a:pt x="171" y="109"/>
                    <a:pt x="171" y="109"/>
                    <a:pt x="171" y="109"/>
                  </a:cubicBezTo>
                  <a:cubicBezTo>
                    <a:pt x="156" y="106"/>
                    <a:pt x="142" y="105"/>
                    <a:pt x="142" y="105"/>
                  </a:cubicBezTo>
                  <a:close/>
                  <a:moveTo>
                    <a:pt x="72" y="228"/>
                  </a:moveTo>
                  <a:cubicBezTo>
                    <a:pt x="66" y="223"/>
                    <a:pt x="65" y="221"/>
                    <a:pt x="62" y="218"/>
                  </a:cubicBezTo>
                  <a:cubicBezTo>
                    <a:pt x="59" y="212"/>
                    <a:pt x="57" y="205"/>
                    <a:pt x="57" y="195"/>
                  </a:cubicBezTo>
                  <a:cubicBezTo>
                    <a:pt x="57" y="180"/>
                    <a:pt x="62" y="169"/>
                    <a:pt x="73" y="161"/>
                  </a:cubicBezTo>
                  <a:cubicBezTo>
                    <a:pt x="73" y="161"/>
                    <a:pt x="88" y="148"/>
                    <a:pt x="123" y="148"/>
                  </a:cubicBezTo>
                  <a:cubicBezTo>
                    <a:pt x="149" y="149"/>
                    <a:pt x="171" y="152"/>
                    <a:pt x="171" y="152"/>
                  </a:cubicBezTo>
                  <a:cubicBezTo>
                    <a:pt x="171" y="232"/>
                    <a:pt x="171" y="232"/>
                    <a:pt x="171" y="232"/>
                  </a:cubicBezTo>
                  <a:cubicBezTo>
                    <a:pt x="171" y="232"/>
                    <a:pt x="171" y="232"/>
                    <a:pt x="171" y="232"/>
                  </a:cubicBezTo>
                  <a:cubicBezTo>
                    <a:pt x="171" y="232"/>
                    <a:pt x="149" y="237"/>
                    <a:pt x="124" y="238"/>
                  </a:cubicBezTo>
                  <a:cubicBezTo>
                    <a:pt x="88" y="240"/>
                    <a:pt x="72" y="228"/>
                    <a:pt x="72" y="2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60" name="Freeform 59"/>
            <p:cNvSpPr>
              <a:spLocks/>
            </p:cNvSpPr>
            <p:nvPr userDrawn="1"/>
          </p:nvSpPr>
          <p:spPr bwMode="auto">
            <a:xfrm>
              <a:off x="5162" y="1676"/>
              <a:ext cx="386" cy="653"/>
            </a:xfrm>
            <a:custGeom>
              <a:avLst/>
              <a:gdLst>
                <a:gd name="T0" fmla="*/ 162 w 163"/>
                <a:gd name="T1" fmla="*/ 13 h 276"/>
                <a:gd name="T2" fmla="*/ 159 w 163"/>
                <a:gd name="T3" fmla="*/ 7 h 276"/>
                <a:gd name="T4" fmla="*/ 130 w 163"/>
                <a:gd name="T5" fmla="*/ 2 h 276"/>
                <a:gd name="T6" fmla="*/ 85 w 163"/>
                <a:gd name="T7" fmla="*/ 9 h 276"/>
                <a:gd name="T8" fmla="*/ 55 w 163"/>
                <a:gd name="T9" fmla="*/ 31 h 276"/>
                <a:gd name="T10" fmla="*/ 55 w 163"/>
                <a:gd name="T11" fmla="*/ 9 h 276"/>
                <a:gd name="T12" fmla="*/ 50 w 163"/>
                <a:gd name="T13" fmla="*/ 4 h 276"/>
                <a:gd name="T14" fmla="*/ 5 w 163"/>
                <a:gd name="T15" fmla="*/ 4 h 276"/>
                <a:gd name="T16" fmla="*/ 0 w 163"/>
                <a:gd name="T17" fmla="*/ 9 h 276"/>
                <a:gd name="T18" fmla="*/ 0 w 163"/>
                <a:gd name="T19" fmla="*/ 270 h 276"/>
                <a:gd name="T20" fmla="*/ 6 w 163"/>
                <a:gd name="T21" fmla="*/ 276 h 276"/>
                <a:gd name="T22" fmla="*/ 52 w 163"/>
                <a:gd name="T23" fmla="*/ 276 h 276"/>
                <a:gd name="T24" fmla="*/ 57 w 163"/>
                <a:gd name="T25" fmla="*/ 270 h 276"/>
                <a:gd name="T26" fmla="*/ 57 w 163"/>
                <a:gd name="T27" fmla="*/ 140 h 276"/>
                <a:gd name="T28" fmla="*/ 63 w 163"/>
                <a:gd name="T29" fmla="*/ 94 h 276"/>
                <a:gd name="T30" fmla="*/ 78 w 163"/>
                <a:gd name="T31" fmla="*/ 68 h 276"/>
                <a:gd name="T32" fmla="*/ 100 w 163"/>
                <a:gd name="T33" fmla="*/ 55 h 276"/>
                <a:gd name="T34" fmla="*/ 123 w 163"/>
                <a:gd name="T35" fmla="*/ 52 h 276"/>
                <a:gd name="T36" fmla="*/ 142 w 163"/>
                <a:gd name="T37" fmla="*/ 54 h 276"/>
                <a:gd name="T38" fmla="*/ 149 w 163"/>
                <a:gd name="T39" fmla="*/ 50 h 276"/>
                <a:gd name="T40" fmla="*/ 162 w 163"/>
                <a:gd name="T41" fmla="*/ 13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3" h="276">
                  <a:moveTo>
                    <a:pt x="162" y="13"/>
                  </a:moveTo>
                  <a:cubicBezTo>
                    <a:pt x="163" y="9"/>
                    <a:pt x="161" y="7"/>
                    <a:pt x="159" y="7"/>
                  </a:cubicBezTo>
                  <a:cubicBezTo>
                    <a:pt x="156" y="5"/>
                    <a:pt x="142" y="2"/>
                    <a:pt x="130" y="2"/>
                  </a:cubicBezTo>
                  <a:cubicBezTo>
                    <a:pt x="108" y="0"/>
                    <a:pt x="96" y="4"/>
                    <a:pt x="85" y="9"/>
                  </a:cubicBezTo>
                  <a:cubicBezTo>
                    <a:pt x="74" y="14"/>
                    <a:pt x="62" y="22"/>
                    <a:pt x="55" y="31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5" y="6"/>
                    <a:pt x="53" y="4"/>
                    <a:pt x="50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3" y="4"/>
                    <a:pt x="0" y="6"/>
                    <a:pt x="0" y="9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3"/>
                    <a:pt x="3" y="276"/>
                    <a:pt x="6" y="276"/>
                  </a:cubicBezTo>
                  <a:cubicBezTo>
                    <a:pt x="52" y="276"/>
                    <a:pt x="52" y="276"/>
                    <a:pt x="52" y="276"/>
                  </a:cubicBezTo>
                  <a:cubicBezTo>
                    <a:pt x="55" y="276"/>
                    <a:pt x="57" y="273"/>
                    <a:pt x="57" y="270"/>
                  </a:cubicBezTo>
                  <a:cubicBezTo>
                    <a:pt x="57" y="140"/>
                    <a:pt x="57" y="140"/>
                    <a:pt x="57" y="140"/>
                  </a:cubicBezTo>
                  <a:cubicBezTo>
                    <a:pt x="57" y="123"/>
                    <a:pt x="59" y="105"/>
                    <a:pt x="63" y="94"/>
                  </a:cubicBezTo>
                  <a:cubicBezTo>
                    <a:pt x="67" y="83"/>
                    <a:pt x="72" y="75"/>
                    <a:pt x="78" y="68"/>
                  </a:cubicBezTo>
                  <a:cubicBezTo>
                    <a:pt x="85" y="62"/>
                    <a:pt x="92" y="58"/>
                    <a:pt x="100" y="55"/>
                  </a:cubicBezTo>
                  <a:cubicBezTo>
                    <a:pt x="108" y="53"/>
                    <a:pt x="117" y="52"/>
                    <a:pt x="123" y="52"/>
                  </a:cubicBezTo>
                  <a:cubicBezTo>
                    <a:pt x="132" y="52"/>
                    <a:pt x="142" y="54"/>
                    <a:pt x="142" y="54"/>
                  </a:cubicBezTo>
                  <a:cubicBezTo>
                    <a:pt x="146" y="55"/>
                    <a:pt x="148" y="53"/>
                    <a:pt x="149" y="50"/>
                  </a:cubicBezTo>
                  <a:cubicBezTo>
                    <a:pt x="152" y="42"/>
                    <a:pt x="160" y="18"/>
                    <a:pt x="162" y="1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61" name="Freeform 60"/>
            <p:cNvSpPr>
              <a:spLocks/>
            </p:cNvSpPr>
            <p:nvPr userDrawn="1"/>
          </p:nvSpPr>
          <p:spPr bwMode="auto">
            <a:xfrm>
              <a:off x="3807" y="1406"/>
              <a:ext cx="728" cy="1219"/>
            </a:xfrm>
            <a:custGeom>
              <a:avLst/>
              <a:gdLst>
                <a:gd name="T0" fmla="*/ 303 w 308"/>
                <a:gd name="T1" fmla="*/ 6 h 515"/>
                <a:gd name="T2" fmla="*/ 286 w 308"/>
                <a:gd name="T3" fmla="*/ 2 h 515"/>
                <a:gd name="T4" fmla="*/ 262 w 308"/>
                <a:gd name="T5" fmla="*/ 0 h 515"/>
                <a:gd name="T6" fmla="*/ 188 w 308"/>
                <a:gd name="T7" fmla="*/ 27 h 515"/>
                <a:gd name="T8" fmla="*/ 153 w 308"/>
                <a:gd name="T9" fmla="*/ 106 h 515"/>
                <a:gd name="T10" fmla="*/ 151 w 308"/>
                <a:gd name="T11" fmla="*/ 118 h 515"/>
                <a:gd name="T12" fmla="*/ 111 w 308"/>
                <a:gd name="T13" fmla="*/ 118 h 515"/>
                <a:gd name="T14" fmla="*/ 105 w 308"/>
                <a:gd name="T15" fmla="*/ 123 h 515"/>
                <a:gd name="T16" fmla="*/ 99 w 308"/>
                <a:gd name="T17" fmla="*/ 159 h 515"/>
                <a:gd name="T18" fmla="*/ 104 w 308"/>
                <a:gd name="T19" fmla="*/ 165 h 515"/>
                <a:gd name="T20" fmla="*/ 143 w 308"/>
                <a:gd name="T21" fmla="*/ 165 h 515"/>
                <a:gd name="T22" fmla="*/ 104 w 308"/>
                <a:gd name="T23" fmla="*/ 384 h 515"/>
                <a:gd name="T24" fmla="*/ 93 w 308"/>
                <a:gd name="T25" fmla="*/ 427 h 515"/>
                <a:gd name="T26" fmla="*/ 81 w 308"/>
                <a:gd name="T27" fmla="*/ 452 h 515"/>
                <a:gd name="T28" fmla="*/ 65 w 308"/>
                <a:gd name="T29" fmla="*/ 464 h 515"/>
                <a:gd name="T30" fmla="*/ 44 w 308"/>
                <a:gd name="T31" fmla="*/ 467 h 515"/>
                <a:gd name="T32" fmla="*/ 30 w 308"/>
                <a:gd name="T33" fmla="*/ 466 h 515"/>
                <a:gd name="T34" fmla="*/ 21 w 308"/>
                <a:gd name="T35" fmla="*/ 463 h 515"/>
                <a:gd name="T36" fmla="*/ 15 w 308"/>
                <a:gd name="T37" fmla="*/ 466 h 515"/>
                <a:gd name="T38" fmla="*/ 2 w 308"/>
                <a:gd name="T39" fmla="*/ 501 h 515"/>
                <a:gd name="T40" fmla="*/ 4 w 308"/>
                <a:gd name="T41" fmla="*/ 508 h 515"/>
                <a:gd name="T42" fmla="*/ 20 w 308"/>
                <a:gd name="T43" fmla="*/ 513 h 515"/>
                <a:gd name="T44" fmla="*/ 46 w 308"/>
                <a:gd name="T45" fmla="*/ 515 h 515"/>
                <a:gd name="T46" fmla="*/ 89 w 308"/>
                <a:gd name="T47" fmla="*/ 509 h 515"/>
                <a:gd name="T48" fmla="*/ 121 w 308"/>
                <a:gd name="T49" fmla="*/ 486 h 515"/>
                <a:gd name="T50" fmla="*/ 144 w 308"/>
                <a:gd name="T51" fmla="*/ 447 h 515"/>
                <a:gd name="T52" fmla="*/ 159 w 308"/>
                <a:gd name="T53" fmla="*/ 388 h 515"/>
                <a:gd name="T54" fmla="*/ 199 w 308"/>
                <a:gd name="T55" fmla="*/ 165 h 515"/>
                <a:gd name="T56" fmla="*/ 257 w 308"/>
                <a:gd name="T57" fmla="*/ 165 h 515"/>
                <a:gd name="T58" fmla="*/ 262 w 308"/>
                <a:gd name="T59" fmla="*/ 160 h 515"/>
                <a:gd name="T60" fmla="*/ 269 w 308"/>
                <a:gd name="T61" fmla="*/ 123 h 515"/>
                <a:gd name="T62" fmla="*/ 263 w 308"/>
                <a:gd name="T63" fmla="*/ 118 h 515"/>
                <a:gd name="T64" fmla="*/ 207 w 308"/>
                <a:gd name="T65" fmla="*/ 118 h 515"/>
                <a:gd name="T66" fmla="*/ 217 w 308"/>
                <a:gd name="T67" fmla="*/ 78 h 515"/>
                <a:gd name="T68" fmla="*/ 229 w 308"/>
                <a:gd name="T69" fmla="*/ 60 h 515"/>
                <a:gd name="T70" fmla="*/ 243 w 308"/>
                <a:gd name="T71" fmla="*/ 51 h 515"/>
                <a:gd name="T72" fmla="*/ 262 w 308"/>
                <a:gd name="T73" fmla="*/ 48 h 515"/>
                <a:gd name="T74" fmla="*/ 277 w 308"/>
                <a:gd name="T75" fmla="*/ 49 h 515"/>
                <a:gd name="T76" fmla="*/ 286 w 308"/>
                <a:gd name="T77" fmla="*/ 51 h 515"/>
                <a:gd name="T78" fmla="*/ 293 w 308"/>
                <a:gd name="T79" fmla="*/ 49 h 515"/>
                <a:gd name="T80" fmla="*/ 307 w 308"/>
                <a:gd name="T81" fmla="*/ 12 h 515"/>
                <a:gd name="T82" fmla="*/ 303 w 308"/>
                <a:gd name="T83" fmla="*/ 6 h 5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08" h="515">
                  <a:moveTo>
                    <a:pt x="303" y="6"/>
                  </a:moveTo>
                  <a:cubicBezTo>
                    <a:pt x="298" y="4"/>
                    <a:pt x="293" y="3"/>
                    <a:pt x="286" y="2"/>
                  </a:cubicBezTo>
                  <a:cubicBezTo>
                    <a:pt x="279" y="1"/>
                    <a:pt x="271" y="0"/>
                    <a:pt x="262" y="0"/>
                  </a:cubicBezTo>
                  <a:cubicBezTo>
                    <a:pt x="231" y="0"/>
                    <a:pt x="206" y="9"/>
                    <a:pt x="188" y="27"/>
                  </a:cubicBezTo>
                  <a:cubicBezTo>
                    <a:pt x="171" y="44"/>
                    <a:pt x="159" y="71"/>
                    <a:pt x="153" y="106"/>
                  </a:cubicBezTo>
                  <a:cubicBezTo>
                    <a:pt x="151" y="118"/>
                    <a:pt x="151" y="118"/>
                    <a:pt x="151" y="118"/>
                  </a:cubicBezTo>
                  <a:cubicBezTo>
                    <a:pt x="111" y="118"/>
                    <a:pt x="111" y="118"/>
                    <a:pt x="111" y="118"/>
                  </a:cubicBezTo>
                  <a:cubicBezTo>
                    <a:pt x="111" y="118"/>
                    <a:pt x="106" y="118"/>
                    <a:pt x="105" y="123"/>
                  </a:cubicBezTo>
                  <a:cubicBezTo>
                    <a:pt x="99" y="159"/>
                    <a:pt x="99" y="159"/>
                    <a:pt x="99" y="159"/>
                  </a:cubicBezTo>
                  <a:cubicBezTo>
                    <a:pt x="98" y="163"/>
                    <a:pt x="100" y="165"/>
                    <a:pt x="104" y="165"/>
                  </a:cubicBezTo>
                  <a:cubicBezTo>
                    <a:pt x="143" y="165"/>
                    <a:pt x="143" y="165"/>
                    <a:pt x="143" y="165"/>
                  </a:cubicBezTo>
                  <a:cubicBezTo>
                    <a:pt x="104" y="384"/>
                    <a:pt x="104" y="384"/>
                    <a:pt x="104" y="384"/>
                  </a:cubicBezTo>
                  <a:cubicBezTo>
                    <a:pt x="101" y="402"/>
                    <a:pt x="97" y="416"/>
                    <a:pt x="93" y="427"/>
                  </a:cubicBezTo>
                  <a:cubicBezTo>
                    <a:pt x="89" y="438"/>
                    <a:pt x="86" y="446"/>
                    <a:pt x="81" y="452"/>
                  </a:cubicBezTo>
                  <a:cubicBezTo>
                    <a:pt x="77" y="458"/>
                    <a:pt x="72" y="462"/>
                    <a:pt x="65" y="464"/>
                  </a:cubicBezTo>
                  <a:cubicBezTo>
                    <a:pt x="59" y="466"/>
                    <a:pt x="52" y="467"/>
                    <a:pt x="44" y="467"/>
                  </a:cubicBezTo>
                  <a:cubicBezTo>
                    <a:pt x="40" y="467"/>
                    <a:pt x="35" y="467"/>
                    <a:pt x="30" y="466"/>
                  </a:cubicBezTo>
                  <a:cubicBezTo>
                    <a:pt x="26" y="465"/>
                    <a:pt x="24" y="464"/>
                    <a:pt x="21" y="463"/>
                  </a:cubicBezTo>
                  <a:cubicBezTo>
                    <a:pt x="21" y="463"/>
                    <a:pt x="16" y="461"/>
                    <a:pt x="15" y="466"/>
                  </a:cubicBezTo>
                  <a:cubicBezTo>
                    <a:pt x="13" y="469"/>
                    <a:pt x="3" y="498"/>
                    <a:pt x="2" y="501"/>
                  </a:cubicBezTo>
                  <a:cubicBezTo>
                    <a:pt x="0" y="505"/>
                    <a:pt x="2" y="507"/>
                    <a:pt x="4" y="508"/>
                  </a:cubicBezTo>
                  <a:cubicBezTo>
                    <a:pt x="10" y="510"/>
                    <a:pt x="13" y="511"/>
                    <a:pt x="20" y="513"/>
                  </a:cubicBezTo>
                  <a:cubicBezTo>
                    <a:pt x="30" y="515"/>
                    <a:pt x="38" y="515"/>
                    <a:pt x="46" y="515"/>
                  </a:cubicBezTo>
                  <a:cubicBezTo>
                    <a:pt x="62" y="515"/>
                    <a:pt x="77" y="513"/>
                    <a:pt x="89" y="509"/>
                  </a:cubicBezTo>
                  <a:cubicBezTo>
                    <a:pt x="101" y="504"/>
                    <a:pt x="112" y="496"/>
                    <a:pt x="121" y="486"/>
                  </a:cubicBezTo>
                  <a:cubicBezTo>
                    <a:pt x="132" y="475"/>
                    <a:pt x="138" y="463"/>
                    <a:pt x="144" y="447"/>
                  </a:cubicBezTo>
                  <a:cubicBezTo>
                    <a:pt x="150" y="431"/>
                    <a:pt x="155" y="411"/>
                    <a:pt x="159" y="388"/>
                  </a:cubicBezTo>
                  <a:cubicBezTo>
                    <a:pt x="199" y="165"/>
                    <a:pt x="199" y="165"/>
                    <a:pt x="199" y="165"/>
                  </a:cubicBezTo>
                  <a:cubicBezTo>
                    <a:pt x="257" y="165"/>
                    <a:pt x="257" y="165"/>
                    <a:pt x="257" y="165"/>
                  </a:cubicBezTo>
                  <a:cubicBezTo>
                    <a:pt x="257" y="165"/>
                    <a:pt x="261" y="165"/>
                    <a:pt x="262" y="160"/>
                  </a:cubicBezTo>
                  <a:cubicBezTo>
                    <a:pt x="269" y="123"/>
                    <a:pt x="269" y="123"/>
                    <a:pt x="269" y="123"/>
                  </a:cubicBezTo>
                  <a:cubicBezTo>
                    <a:pt x="269" y="120"/>
                    <a:pt x="268" y="118"/>
                    <a:pt x="263" y="118"/>
                  </a:cubicBezTo>
                  <a:cubicBezTo>
                    <a:pt x="207" y="118"/>
                    <a:pt x="207" y="118"/>
                    <a:pt x="207" y="118"/>
                  </a:cubicBezTo>
                  <a:cubicBezTo>
                    <a:pt x="208" y="117"/>
                    <a:pt x="210" y="97"/>
                    <a:pt x="217" y="78"/>
                  </a:cubicBezTo>
                  <a:cubicBezTo>
                    <a:pt x="219" y="70"/>
                    <a:pt x="224" y="64"/>
                    <a:pt x="229" y="60"/>
                  </a:cubicBezTo>
                  <a:cubicBezTo>
                    <a:pt x="233" y="55"/>
                    <a:pt x="238" y="52"/>
                    <a:pt x="243" y="51"/>
                  </a:cubicBezTo>
                  <a:cubicBezTo>
                    <a:pt x="249" y="49"/>
                    <a:pt x="255" y="48"/>
                    <a:pt x="262" y="48"/>
                  </a:cubicBezTo>
                  <a:cubicBezTo>
                    <a:pt x="267" y="48"/>
                    <a:pt x="273" y="48"/>
                    <a:pt x="277" y="49"/>
                  </a:cubicBezTo>
                  <a:cubicBezTo>
                    <a:pt x="282" y="50"/>
                    <a:pt x="284" y="51"/>
                    <a:pt x="286" y="51"/>
                  </a:cubicBezTo>
                  <a:cubicBezTo>
                    <a:pt x="291" y="53"/>
                    <a:pt x="292" y="52"/>
                    <a:pt x="293" y="49"/>
                  </a:cubicBezTo>
                  <a:cubicBezTo>
                    <a:pt x="307" y="12"/>
                    <a:pt x="307" y="12"/>
                    <a:pt x="307" y="12"/>
                  </a:cubicBezTo>
                  <a:cubicBezTo>
                    <a:pt x="308" y="8"/>
                    <a:pt x="305" y="6"/>
                    <a:pt x="303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62" name="Freeform 61"/>
            <p:cNvSpPr>
              <a:spLocks/>
            </p:cNvSpPr>
            <p:nvPr userDrawn="1"/>
          </p:nvSpPr>
          <p:spPr bwMode="auto">
            <a:xfrm>
              <a:off x="2542" y="1421"/>
              <a:ext cx="132" cy="908"/>
            </a:xfrm>
            <a:custGeom>
              <a:avLst/>
              <a:gdLst>
                <a:gd name="T0" fmla="*/ 56 w 56"/>
                <a:gd name="T1" fmla="*/ 378 h 384"/>
                <a:gd name="T2" fmla="*/ 51 w 56"/>
                <a:gd name="T3" fmla="*/ 384 h 384"/>
                <a:gd name="T4" fmla="*/ 5 w 56"/>
                <a:gd name="T5" fmla="*/ 384 h 384"/>
                <a:gd name="T6" fmla="*/ 0 w 56"/>
                <a:gd name="T7" fmla="*/ 378 h 384"/>
                <a:gd name="T8" fmla="*/ 0 w 56"/>
                <a:gd name="T9" fmla="*/ 5 h 384"/>
                <a:gd name="T10" fmla="*/ 5 w 56"/>
                <a:gd name="T11" fmla="*/ 0 h 384"/>
                <a:gd name="T12" fmla="*/ 51 w 56"/>
                <a:gd name="T13" fmla="*/ 0 h 384"/>
                <a:gd name="T14" fmla="*/ 56 w 56"/>
                <a:gd name="T15" fmla="*/ 5 h 384"/>
                <a:gd name="T16" fmla="*/ 56 w 56"/>
                <a:gd name="T17" fmla="*/ 378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384">
                  <a:moveTo>
                    <a:pt x="56" y="378"/>
                  </a:moveTo>
                  <a:cubicBezTo>
                    <a:pt x="56" y="381"/>
                    <a:pt x="54" y="384"/>
                    <a:pt x="51" y="384"/>
                  </a:cubicBezTo>
                  <a:cubicBezTo>
                    <a:pt x="5" y="384"/>
                    <a:pt x="5" y="384"/>
                    <a:pt x="5" y="384"/>
                  </a:cubicBezTo>
                  <a:cubicBezTo>
                    <a:pt x="2" y="384"/>
                    <a:pt x="0" y="381"/>
                    <a:pt x="0" y="378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4" y="0"/>
                    <a:pt x="56" y="2"/>
                    <a:pt x="56" y="5"/>
                  </a:cubicBezTo>
                  <a:lnTo>
                    <a:pt x="56" y="3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</p:grpSp>
      <p:sp>
        <p:nvSpPr>
          <p:cNvPr id="63" name="Content Placeholder 2"/>
          <p:cNvSpPr>
            <a:spLocks noGrp="1"/>
          </p:cNvSpPr>
          <p:nvPr>
            <p:ph idx="1"/>
          </p:nvPr>
        </p:nvSpPr>
        <p:spPr>
          <a:xfrm>
            <a:off x="338328" y="1601725"/>
            <a:ext cx="11517122" cy="4641598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1809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sic_Marketing Cloud_Dark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/>
          <p:nvPr userDrawn="1"/>
        </p:nvSpPr>
        <p:spPr>
          <a:xfrm>
            <a:off x="0" y="0"/>
            <a:ext cx="12188952" cy="6858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2700000" scaled="1"/>
            <a:tileRect/>
          </a:gra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 smtClean="0">
              <a:latin typeface="Salesforce Sans"/>
              <a:cs typeface="VAG Rounded Std Light"/>
            </a:endParaRPr>
          </a:p>
        </p:txBody>
      </p:sp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5016" y="3786261"/>
            <a:ext cx="2578124" cy="2634171"/>
          </a:xfrm>
          <a:prstGeom prst="rect">
            <a:avLst/>
          </a:prstGeom>
        </p:spPr>
      </p:pic>
      <p:grpSp>
        <p:nvGrpSpPr>
          <p:cNvPr id="40" name="Group 39"/>
          <p:cNvGrpSpPr/>
          <p:nvPr userDrawn="1"/>
        </p:nvGrpSpPr>
        <p:grpSpPr>
          <a:xfrm>
            <a:off x="8686801" y="5026741"/>
            <a:ext cx="1104364" cy="966038"/>
            <a:chOff x="9356933" y="5612937"/>
            <a:chExt cx="434231" cy="379842"/>
          </a:xfrm>
        </p:grpSpPr>
        <p:sp>
          <p:nvSpPr>
            <p:cNvPr id="41" name="Oval 40"/>
            <p:cNvSpPr/>
            <p:nvPr userDrawn="1"/>
          </p:nvSpPr>
          <p:spPr>
            <a:xfrm>
              <a:off x="9356933" y="5612937"/>
              <a:ext cx="338651" cy="338651"/>
            </a:xfrm>
            <a:prstGeom prst="ellipse">
              <a:avLst/>
            </a:prstGeom>
            <a:solidFill>
              <a:srgbClr val="FFFFFF">
                <a:alpha val="5000"/>
              </a:srgbClr>
            </a:solidFill>
            <a:ln>
              <a:noFill/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Salesforce Sans"/>
                <a:cs typeface="VAG Rounded Std Light"/>
              </a:endParaRPr>
            </a:p>
          </p:txBody>
        </p:sp>
        <p:sp>
          <p:nvSpPr>
            <p:cNvPr id="42" name="Oval 41"/>
            <p:cNvSpPr/>
            <p:nvPr userDrawn="1"/>
          </p:nvSpPr>
          <p:spPr>
            <a:xfrm>
              <a:off x="9600004" y="5801619"/>
              <a:ext cx="191160" cy="191160"/>
            </a:xfrm>
            <a:prstGeom prst="ellipse">
              <a:avLst/>
            </a:prstGeom>
            <a:solidFill>
              <a:srgbClr val="FFFFFF">
                <a:alpha val="2000"/>
              </a:srgbClr>
            </a:solidFill>
            <a:ln>
              <a:noFill/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Salesforce Sans"/>
                <a:cs typeface="VAG Rounded Std Light"/>
              </a:endParaRPr>
            </a:p>
          </p:txBody>
        </p:sp>
      </p:grpSp>
      <p:sp>
        <p:nvSpPr>
          <p:cNvPr id="50" name="Title 1"/>
          <p:cNvSpPr>
            <a:spLocks noGrp="1"/>
          </p:cNvSpPr>
          <p:nvPr>
            <p:ph type="title"/>
          </p:nvPr>
        </p:nvSpPr>
        <p:spPr>
          <a:xfrm>
            <a:off x="338327" y="90720"/>
            <a:ext cx="11515535" cy="90804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1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338328" y="1021080"/>
            <a:ext cx="11484864" cy="338554"/>
          </a:xfrm>
        </p:spPr>
        <p:txBody>
          <a:bodyPr vert="horz" lIns="9144" tIns="0" rIns="0" bIns="0" rtlCol="0">
            <a:spAutoFit/>
          </a:bodyPr>
          <a:lstStyle>
            <a:lvl1pPr>
              <a:defRPr lang="en-US" sz="2400" spc="0" dirty="0" smtClean="0">
                <a:solidFill>
                  <a:schemeClr val="bg1"/>
                </a:solidFill>
              </a:defRPr>
            </a:lvl1pPr>
          </a:lstStyle>
          <a:p>
            <a:pPr lvl="0">
              <a:buNone/>
            </a:pPr>
            <a:r>
              <a:rPr lang="en-US" smtClean="0"/>
              <a:t>Click to edit Master text styles</a:t>
            </a:r>
          </a:p>
        </p:txBody>
      </p:sp>
      <p:grpSp>
        <p:nvGrpSpPr>
          <p:cNvPr id="52" name="Group 18"/>
          <p:cNvGrpSpPr>
            <a:grpSpLocks noChangeAspect="1"/>
          </p:cNvGrpSpPr>
          <p:nvPr userDrawn="1"/>
        </p:nvGrpSpPr>
        <p:grpSpPr bwMode="auto">
          <a:xfrm>
            <a:off x="11243268" y="6270900"/>
            <a:ext cx="611829" cy="428383"/>
            <a:chOff x="267" y="-340"/>
            <a:chExt cx="7144" cy="5002"/>
          </a:xfrm>
        </p:grpSpPr>
        <p:sp>
          <p:nvSpPr>
            <p:cNvPr id="53" name="Freeform 19"/>
            <p:cNvSpPr>
              <a:spLocks/>
            </p:cNvSpPr>
            <p:nvPr userDrawn="1"/>
          </p:nvSpPr>
          <p:spPr bwMode="auto">
            <a:xfrm>
              <a:off x="267" y="-340"/>
              <a:ext cx="7144" cy="5002"/>
            </a:xfrm>
            <a:custGeom>
              <a:avLst/>
              <a:gdLst>
                <a:gd name="T0" fmla="*/ 1257 w 3021"/>
                <a:gd name="T1" fmla="*/ 230 h 2114"/>
                <a:gd name="T2" fmla="*/ 1640 w 3021"/>
                <a:gd name="T3" fmla="*/ 66 h 2114"/>
                <a:gd name="T4" fmla="*/ 2106 w 3021"/>
                <a:gd name="T5" fmla="*/ 342 h 2114"/>
                <a:gd name="T6" fmla="*/ 2369 w 3021"/>
                <a:gd name="T7" fmla="*/ 286 h 2114"/>
                <a:gd name="T8" fmla="*/ 3021 w 3021"/>
                <a:gd name="T9" fmla="*/ 943 h 2114"/>
                <a:gd name="T10" fmla="*/ 2369 w 3021"/>
                <a:gd name="T11" fmla="*/ 1600 h 2114"/>
                <a:gd name="T12" fmla="*/ 2241 w 3021"/>
                <a:gd name="T13" fmla="*/ 1587 h 2114"/>
                <a:gd name="T14" fmla="*/ 1826 w 3021"/>
                <a:gd name="T15" fmla="*/ 1831 h 2114"/>
                <a:gd name="T16" fmla="*/ 1618 w 3021"/>
                <a:gd name="T17" fmla="*/ 1783 h 2114"/>
                <a:gd name="T18" fmla="*/ 1118 w 3021"/>
                <a:gd name="T19" fmla="*/ 2114 h 2114"/>
                <a:gd name="T20" fmla="*/ 608 w 3021"/>
                <a:gd name="T21" fmla="*/ 1758 h 2114"/>
                <a:gd name="T22" fmla="*/ 504 w 3021"/>
                <a:gd name="T23" fmla="*/ 1769 h 2114"/>
                <a:gd name="T24" fmla="*/ 0 w 3021"/>
                <a:gd name="T25" fmla="*/ 1260 h 2114"/>
                <a:gd name="T26" fmla="*/ 252 w 3021"/>
                <a:gd name="T27" fmla="*/ 819 h 2114"/>
                <a:gd name="T28" fmla="*/ 204 w 3021"/>
                <a:gd name="T29" fmla="*/ 586 h 2114"/>
                <a:gd name="T30" fmla="*/ 791 w 3021"/>
                <a:gd name="T31" fmla="*/ 0 h 2114"/>
                <a:gd name="T32" fmla="*/ 1257 w 3021"/>
                <a:gd name="T33" fmla="*/ 230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021" h="2114">
                  <a:moveTo>
                    <a:pt x="1257" y="230"/>
                  </a:moveTo>
                  <a:cubicBezTo>
                    <a:pt x="1355" y="129"/>
                    <a:pt x="1490" y="66"/>
                    <a:pt x="1640" y="66"/>
                  </a:cubicBezTo>
                  <a:cubicBezTo>
                    <a:pt x="1840" y="66"/>
                    <a:pt x="2014" y="177"/>
                    <a:pt x="2106" y="342"/>
                  </a:cubicBezTo>
                  <a:cubicBezTo>
                    <a:pt x="2187" y="306"/>
                    <a:pt x="2276" y="286"/>
                    <a:pt x="2369" y="286"/>
                  </a:cubicBezTo>
                  <a:cubicBezTo>
                    <a:pt x="2729" y="286"/>
                    <a:pt x="3021" y="580"/>
                    <a:pt x="3021" y="943"/>
                  </a:cubicBezTo>
                  <a:cubicBezTo>
                    <a:pt x="3021" y="1306"/>
                    <a:pt x="2729" y="1600"/>
                    <a:pt x="2369" y="1600"/>
                  </a:cubicBezTo>
                  <a:cubicBezTo>
                    <a:pt x="2326" y="1600"/>
                    <a:pt x="2283" y="1595"/>
                    <a:pt x="2241" y="1587"/>
                  </a:cubicBezTo>
                  <a:cubicBezTo>
                    <a:pt x="2160" y="1733"/>
                    <a:pt x="2004" y="1831"/>
                    <a:pt x="1826" y="1831"/>
                  </a:cubicBezTo>
                  <a:cubicBezTo>
                    <a:pt x="1751" y="1831"/>
                    <a:pt x="1680" y="1814"/>
                    <a:pt x="1618" y="1783"/>
                  </a:cubicBezTo>
                  <a:cubicBezTo>
                    <a:pt x="1535" y="1977"/>
                    <a:pt x="1342" y="2114"/>
                    <a:pt x="1118" y="2114"/>
                  </a:cubicBezTo>
                  <a:cubicBezTo>
                    <a:pt x="884" y="2114"/>
                    <a:pt x="685" y="1966"/>
                    <a:pt x="608" y="1758"/>
                  </a:cubicBezTo>
                  <a:cubicBezTo>
                    <a:pt x="575" y="1765"/>
                    <a:pt x="540" y="1769"/>
                    <a:pt x="504" y="1769"/>
                  </a:cubicBezTo>
                  <a:cubicBezTo>
                    <a:pt x="226" y="1769"/>
                    <a:pt x="0" y="1541"/>
                    <a:pt x="0" y="1260"/>
                  </a:cubicBezTo>
                  <a:cubicBezTo>
                    <a:pt x="0" y="1071"/>
                    <a:pt x="102" y="907"/>
                    <a:pt x="252" y="819"/>
                  </a:cubicBezTo>
                  <a:cubicBezTo>
                    <a:pt x="221" y="747"/>
                    <a:pt x="204" y="668"/>
                    <a:pt x="204" y="586"/>
                  </a:cubicBezTo>
                  <a:cubicBezTo>
                    <a:pt x="204" y="262"/>
                    <a:pt x="467" y="0"/>
                    <a:pt x="791" y="0"/>
                  </a:cubicBezTo>
                  <a:cubicBezTo>
                    <a:pt x="981" y="0"/>
                    <a:pt x="1150" y="90"/>
                    <a:pt x="1257" y="2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54" name="Freeform 20"/>
            <p:cNvSpPr>
              <a:spLocks/>
            </p:cNvSpPr>
            <p:nvPr userDrawn="1"/>
          </p:nvSpPr>
          <p:spPr bwMode="auto">
            <a:xfrm>
              <a:off x="1298" y="1671"/>
              <a:ext cx="499" cy="672"/>
            </a:xfrm>
            <a:custGeom>
              <a:avLst/>
              <a:gdLst>
                <a:gd name="T0" fmla="*/ 2 w 211"/>
                <a:gd name="T1" fmla="*/ 246 h 284"/>
                <a:gd name="T2" fmla="*/ 3 w 211"/>
                <a:gd name="T3" fmla="*/ 253 h 284"/>
                <a:gd name="T4" fmla="*/ 20 w 211"/>
                <a:gd name="T5" fmla="*/ 263 h 284"/>
                <a:gd name="T6" fmla="*/ 111 w 211"/>
                <a:gd name="T7" fmla="*/ 284 h 284"/>
                <a:gd name="T8" fmla="*/ 211 w 211"/>
                <a:gd name="T9" fmla="*/ 199 h 284"/>
                <a:gd name="T10" fmla="*/ 211 w 211"/>
                <a:gd name="T11" fmla="*/ 197 h 284"/>
                <a:gd name="T12" fmla="*/ 127 w 211"/>
                <a:gd name="T13" fmla="*/ 118 h 284"/>
                <a:gd name="T14" fmla="*/ 122 w 211"/>
                <a:gd name="T15" fmla="*/ 116 h 284"/>
                <a:gd name="T16" fmla="*/ 64 w 211"/>
                <a:gd name="T17" fmla="*/ 77 h 284"/>
                <a:gd name="T18" fmla="*/ 64 w 211"/>
                <a:gd name="T19" fmla="*/ 76 h 284"/>
                <a:gd name="T20" fmla="*/ 104 w 211"/>
                <a:gd name="T21" fmla="*/ 46 h 284"/>
                <a:gd name="T22" fmla="*/ 183 w 211"/>
                <a:gd name="T23" fmla="*/ 66 h 284"/>
                <a:gd name="T24" fmla="*/ 191 w 211"/>
                <a:gd name="T25" fmla="*/ 64 h 284"/>
                <a:gd name="T26" fmla="*/ 203 w 211"/>
                <a:gd name="T27" fmla="*/ 30 h 284"/>
                <a:gd name="T28" fmla="*/ 200 w 211"/>
                <a:gd name="T29" fmla="*/ 23 h 284"/>
                <a:gd name="T30" fmla="*/ 112 w 211"/>
                <a:gd name="T31" fmla="*/ 0 h 284"/>
                <a:gd name="T32" fmla="*/ 105 w 211"/>
                <a:gd name="T33" fmla="*/ 0 h 284"/>
                <a:gd name="T34" fmla="*/ 9 w 211"/>
                <a:gd name="T35" fmla="*/ 83 h 284"/>
                <a:gd name="T36" fmla="*/ 9 w 211"/>
                <a:gd name="T37" fmla="*/ 84 h 284"/>
                <a:gd name="T38" fmla="*/ 94 w 211"/>
                <a:gd name="T39" fmla="*/ 164 h 284"/>
                <a:gd name="T40" fmla="*/ 100 w 211"/>
                <a:gd name="T41" fmla="*/ 166 h 284"/>
                <a:gd name="T42" fmla="*/ 156 w 211"/>
                <a:gd name="T43" fmla="*/ 204 h 284"/>
                <a:gd name="T44" fmla="*/ 156 w 211"/>
                <a:gd name="T45" fmla="*/ 205 h 284"/>
                <a:gd name="T46" fmla="*/ 112 w 211"/>
                <a:gd name="T47" fmla="*/ 239 h 284"/>
                <a:gd name="T48" fmla="*/ 32 w 211"/>
                <a:gd name="T49" fmla="*/ 216 h 284"/>
                <a:gd name="T50" fmla="*/ 22 w 211"/>
                <a:gd name="T51" fmla="*/ 209 h 284"/>
                <a:gd name="T52" fmla="*/ 14 w 211"/>
                <a:gd name="T53" fmla="*/ 212 h 284"/>
                <a:gd name="T54" fmla="*/ 2 w 211"/>
                <a:gd name="T55" fmla="*/ 246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11" h="284">
                  <a:moveTo>
                    <a:pt x="2" y="246"/>
                  </a:moveTo>
                  <a:cubicBezTo>
                    <a:pt x="0" y="251"/>
                    <a:pt x="2" y="252"/>
                    <a:pt x="3" y="253"/>
                  </a:cubicBezTo>
                  <a:cubicBezTo>
                    <a:pt x="9" y="257"/>
                    <a:pt x="15" y="260"/>
                    <a:pt x="20" y="263"/>
                  </a:cubicBezTo>
                  <a:cubicBezTo>
                    <a:pt x="51" y="280"/>
                    <a:pt x="80" y="284"/>
                    <a:pt x="111" y="284"/>
                  </a:cubicBezTo>
                  <a:cubicBezTo>
                    <a:pt x="173" y="284"/>
                    <a:pt x="211" y="252"/>
                    <a:pt x="211" y="199"/>
                  </a:cubicBezTo>
                  <a:cubicBezTo>
                    <a:pt x="211" y="197"/>
                    <a:pt x="211" y="197"/>
                    <a:pt x="211" y="197"/>
                  </a:cubicBezTo>
                  <a:cubicBezTo>
                    <a:pt x="211" y="148"/>
                    <a:pt x="168" y="131"/>
                    <a:pt x="127" y="118"/>
                  </a:cubicBezTo>
                  <a:cubicBezTo>
                    <a:pt x="122" y="116"/>
                    <a:pt x="122" y="116"/>
                    <a:pt x="122" y="116"/>
                  </a:cubicBezTo>
                  <a:cubicBezTo>
                    <a:pt x="91" y="106"/>
                    <a:pt x="64" y="97"/>
                    <a:pt x="64" y="77"/>
                  </a:cubicBezTo>
                  <a:cubicBezTo>
                    <a:pt x="64" y="76"/>
                    <a:pt x="64" y="76"/>
                    <a:pt x="64" y="76"/>
                  </a:cubicBezTo>
                  <a:cubicBezTo>
                    <a:pt x="64" y="59"/>
                    <a:pt x="80" y="46"/>
                    <a:pt x="104" y="46"/>
                  </a:cubicBezTo>
                  <a:cubicBezTo>
                    <a:pt x="131" y="46"/>
                    <a:pt x="162" y="55"/>
                    <a:pt x="183" y="66"/>
                  </a:cubicBezTo>
                  <a:cubicBezTo>
                    <a:pt x="183" y="66"/>
                    <a:pt x="189" y="70"/>
                    <a:pt x="191" y="64"/>
                  </a:cubicBezTo>
                  <a:cubicBezTo>
                    <a:pt x="192" y="61"/>
                    <a:pt x="202" y="33"/>
                    <a:pt x="203" y="30"/>
                  </a:cubicBezTo>
                  <a:cubicBezTo>
                    <a:pt x="205" y="27"/>
                    <a:pt x="203" y="25"/>
                    <a:pt x="200" y="23"/>
                  </a:cubicBezTo>
                  <a:cubicBezTo>
                    <a:pt x="177" y="9"/>
                    <a:pt x="145" y="0"/>
                    <a:pt x="11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49" y="0"/>
                    <a:pt x="9" y="34"/>
                    <a:pt x="9" y="83"/>
                  </a:cubicBezTo>
                  <a:cubicBezTo>
                    <a:pt x="9" y="84"/>
                    <a:pt x="9" y="84"/>
                    <a:pt x="9" y="84"/>
                  </a:cubicBezTo>
                  <a:cubicBezTo>
                    <a:pt x="9" y="136"/>
                    <a:pt x="53" y="153"/>
                    <a:pt x="94" y="164"/>
                  </a:cubicBezTo>
                  <a:cubicBezTo>
                    <a:pt x="100" y="166"/>
                    <a:pt x="100" y="166"/>
                    <a:pt x="100" y="166"/>
                  </a:cubicBezTo>
                  <a:cubicBezTo>
                    <a:pt x="130" y="175"/>
                    <a:pt x="156" y="183"/>
                    <a:pt x="156" y="204"/>
                  </a:cubicBezTo>
                  <a:cubicBezTo>
                    <a:pt x="156" y="205"/>
                    <a:pt x="156" y="205"/>
                    <a:pt x="156" y="205"/>
                  </a:cubicBezTo>
                  <a:cubicBezTo>
                    <a:pt x="156" y="225"/>
                    <a:pt x="139" y="239"/>
                    <a:pt x="112" y="239"/>
                  </a:cubicBezTo>
                  <a:cubicBezTo>
                    <a:pt x="102" y="239"/>
                    <a:pt x="68" y="239"/>
                    <a:pt x="32" y="216"/>
                  </a:cubicBezTo>
                  <a:cubicBezTo>
                    <a:pt x="28" y="213"/>
                    <a:pt x="26" y="211"/>
                    <a:pt x="22" y="209"/>
                  </a:cubicBezTo>
                  <a:cubicBezTo>
                    <a:pt x="20" y="208"/>
                    <a:pt x="16" y="206"/>
                    <a:pt x="14" y="212"/>
                  </a:cubicBezTo>
                  <a:lnTo>
                    <a:pt x="2" y="24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55" name="Freeform 54"/>
            <p:cNvSpPr>
              <a:spLocks/>
            </p:cNvSpPr>
            <p:nvPr userDrawn="1"/>
          </p:nvSpPr>
          <p:spPr bwMode="auto">
            <a:xfrm>
              <a:off x="3443" y="1671"/>
              <a:ext cx="499" cy="672"/>
            </a:xfrm>
            <a:custGeom>
              <a:avLst/>
              <a:gdLst>
                <a:gd name="T0" fmla="*/ 2 w 211"/>
                <a:gd name="T1" fmla="*/ 246 h 284"/>
                <a:gd name="T2" fmla="*/ 3 w 211"/>
                <a:gd name="T3" fmla="*/ 253 h 284"/>
                <a:gd name="T4" fmla="*/ 20 w 211"/>
                <a:gd name="T5" fmla="*/ 263 h 284"/>
                <a:gd name="T6" fmla="*/ 111 w 211"/>
                <a:gd name="T7" fmla="*/ 284 h 284"/>
                <a:gd name="T8" fmla="*/ 211 w 211"/>
                <a:gd name="T9" fmla="*/ 199 h 284"/>
                <a:gd name="T10" fmla="*/ 211 w 211"/>
                <a:gd name="T11" fmla="*/ 197 h 284"/>
                <a:gd name="T12" fmla="*/ 127 w 211"/>
                <a:gd name="T13" fmla="*/ 118 h 284"/>
                <a:gd name="T14" fmla="*/ 122 w 211"/>
                <a:gd name="T15" fmla="*/ 116 h 284"/>
                <a:gd name="T16" fmla="*/ 64 w 211"/>
                <a:gd name="T17" fmla="*/ 77 h 284"/>
                <a:gd name="T18" fmla="*/ 64 w 211"/>
                <a:gd name="T19" fmla="*/ 76 h 284"/>
                <a:gd name="T20" fmla="*/ 104 w 211"/>
                <a:gd name="T21" fmla="*/ 46 h 284"/>
                <a:gd name="T22" fmla="*/ 183 w 211"/>
                <a:gd name="T23" fmla="*/ 66 h 284"/>
                <a:gd name="T24" fmla="*/ 191 w 211"/>
                <a:gd name="T25" fmla="*/ 64 h 284"/>
                <a:gd name="T26" fmla="*/ 203 w 211"/>
                <a:gd name="T27" fmla="*/ 30 h 284"/>
                <a:gd name="T28" fmla="*/ 200 w 211"/>
                <a:gd name="T29" fmla="*/ 23 h 284"/>
                <a:gd name="T30" fmla="*/ 112 w 211"/>
                <a:gd name="T31" fmla="*/ 0 h 284"/>
                <a:gd name="T32" fmla="*/ 105 w 211"/>
                <a:gd name="T33" fmla="*/ 0 h 284"/>
                <a:gd name="T34" fmla="*/ 9 w 211"/>
                <a:gd name="T35" fmla="*/ 83 h 284"/>
                <a:gd name="T36" fmla="*/ 9 w 211"/>
                <a:gd name="T37" fmla="*/ 84 h 284"/>
                <a:gd name="T38" fmla="*/ 94 w 211"/>
                <a:gd name="T39" fmla="*/ 164 h 284"/>
                <a:gd name="T40" fmla="*/ 100 w 211"/>
                <a:gd name="T41" fmla="*/ 166 h 284"/>
                <a:gd name="T42" fmla="*/ 156 w 211"/>
                <a:gd name="T43" fmla="*/ 204 h 284"/>
                <a:gd name="T44" fmla="*/ 156 w 211"/>
                <a:gd name="T45" fmla="*/ 205 h 284"/>
                <a:gd name="T46" fmla="*/ 112 w 211"/>
                <a:gd name="T47" fmla="*/ 239 h 284"/>
                <a:gd name="T48" fmla="*/ 32 w 211"/>
                <a:gd name="T49" fmla="*/ 216 h 284"/>
                <a:gd name="T50" fmla="*/ 22 w 211"/>
                <a:gd name="T51" fmla="*/ 209 h 284"/>
                <a:gd name="T52" fmla="*/ 14 w 211"/>
                <a:gd name="T53" fmla="*/ 212 h 284"/>
                <a:gd name="T54" fmla="*/ 2 w 211"/>
                <a:gd name="T55" fmla="*/ 246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11" h="284">
                  <a:moveTo>
                    <a:pt x="2" y="246"/>
                  </a:moveTo>
                  <a:cubicBezTo>
                    <a:pt x="0" y="251"/>
                    <a:pt x="2" y="252"/>
                    <a:pt x="3" y="253"/>
                  </a:cubicBezTo>
                  <a:cubicBezTo>
                    <a:pt x="9" y="257"/>
                    <a:pt x="15" y="260"/>
                    <a:pt x="20" y="263"/>
                  </a:cubicBezTo>
                  <a:cubicBezTo>
                    <a:pt x="51" y="280"/>
                    <a:pt x="80" y="284"/>
                    <a:pt x="111" y="284"/>
                  </a:cubicBezTo>
                  <a:cubicBezTo>
                    <a:pt x="173" y="284"/>
                    <a:pt x="211" y="252"/>
                    <a:pt x="211" y="199"/>
                  </a:cubicBezTo>
                  <a:cubicBezTo>
                    <a:pt x="211" y="197"/>
                    <a:pt x="211" y="197"/>
                    <a:pt x="211" y="197"/>
                  </a:cubicBezTo>
                  <a:cubicBezTo>
                    <a:pt x="211" y="148"/>
                    <a:pt x="168" y="131"/>
                    <a:pt x="127" y="118"/>
                  </a:cubicBezTo>
                  <a:cubicBezTo>
                    <a:pt x="122" y="116"/>
                    <a:pt x="122" y="116"/>
                    <a:pt x="122" y="116"/>
                  </a:cubicBezTo>
                  <a:cubicBezTo>
                    <a:pt x="91" y="106"/>
                    <a:pt x="64" y="97"/>
                    <a:pt x="64" y="77"/>
                  </a:cubicBezTo>
                  <a:cubicBezTo>
                    <a:pt x="64" y="76"/>
                    <a:pt x="64" y="76"/>
                    <a:pt x="64" y="76"/>
                  </a:cubicBezTo>
                  <a:cubicBezTo>
                    <a:pt x="64" y="59"/>
                    <a:pt x="80" y="46"/>
                    <a:pt x="104" y="46"/>
                  </a:cubicBezTo>
                  <a:cubicBezTo>
                    <a:pt x="131" y="46"/>
                    <a:pt x="162" y="55"/>
                    <a:pt x="183" y="66"/>
                  </a:cubicBezTo>
                  <a:cubicBezTo>
                    <a:pt x="183" y="66"/>
                    <a:pt x="189" y="70"/>
                    <a:pt x="191" y="64"/>
                  </a:cubicBezTo>
                  <a:cubicBezTo>
                    <a:pt x="192" y="61"/>
                    <a:pt x="202" y="33"/>
                    <a:pt x="203" y="30"/>
                  </a:cubicBezTo>
                  <a:cubicBezTo>
                    <a:pt x="205" y="27"/>
                    <a:pt x="203" y="25"/>
                    <a:pt x="200" y="23"/>
                  </a:cubicBezTo>
                  <a:cubicBezTo>
                    <a:pt x="177" y="9"/>
                    <a:pt x="145" y="0"/>
                    <a:pt x="11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49" y="0"/>
                    <a:pt x="9" y="34"/>
                    <a:pt x="9" y="83"/>
                  </a:cubicBezTo>
                  <a:cubicBezTo>
                    <a:pt x="9" y="84"/>
                    <a:pt x="9" y="84"/>
                    <a:pt x="9" y="84"/>
                  </a:cubicBezTo>
                  <a:cubicBezTo>
                    <a:pt x="9" y="136"/>
                    <a:pt x="53" y="153"/>
                    <a:pt x="94" y="164"/>
                  </a:cubicBezTo>
                  <a:cubicBezTo>
                    <a:pt x="100" y="166"/>
                    <a:pt x="100" y="166"/>
                    <a:pt x="100" y="166"/>
                  </a:cubicBezTo>
                  <a:cubicBezTo>
                    <a:pt x="130" y="175"/>
                    <a:pt x="156" y="183"/>
                    <a:pt x="156" y="204"/>
                  </a:cubicBezTo>
                  <a:cubicBezTo>
                    <a:pt x="156" y="205"/>
                    <a:pt x="156" y="205"/>
                    <a:pt x="156" y="205"/>
                  </a:cubicBezTo>
                  <a:cubicBezTo>
                    <a:pt x="156" y="225"/>
                    <a:pt x="139" y="239"/>
                    <a:pt x="112" y="239"/>
                  </a:cubicBezTo>
                  <a:cubicBezTo>
                    <a:pt x="102" y="239"/>
                    <a:pt x="68" y="239"/>
                    <a:pt x="32" y="216"/>
                  </a:cubicBezTo>
                  <a:cubicBezTo>
                    <a:pt x="28" y="213"/>
                    <a:pt x="25" y="212"/>
                    <a:pt x="22" y="209"/>
                  </a:cubicBezTo>
                  <a:cubicBezTo>
                    <a:pt x="21" y="209"/>
                    <a:pt x="16" y="207"/>
                    <a:pt x="14" y="212"/>
                  </a:cubicBezTo>
                  <a:lnTo>
                    <a:pt x="2" y="24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56" name="Freeform 55"/>
            <p:cNvSpPr>
              <a:spLocks noEditPoints="1"/>
            </p:cNvSpPr>
            <p:nvPr userDrawn="1"/>
          </p:nvSpPr>
          <p:spPr bwMode="auto">
            <a:xfrm>
              <a:off x="4455" y="1671"/>
              <a:ext cx="596" cy="672"/>
            </a:xfrm>
            <a:custGeom>
              <a:avLst/>
              <a:gdLst>
                <a:gd name="T0" fmla="*/ 245 w 252"/>
                <a:gd name="T1" fmla="*/ 87 h 284"/>
                <a:gd name="T2" fmla="*/ 221 w 252"/>
                <a:gd name="T3" fmla="*/ 42 h 284"/>
                <a:gd name="T4" fmla="*/ 181 w 252"/>
                <a:gd name="T5" fmla="*/ 12 h 284"/>
                <a:gd name="T6" fmla="*/ 126 w 252"/>
                <a:gd name="T7" fmla="*/ 0 h 284"/>
                <a:gd name="T8" fmla="*/ 71 w 252"/>
                <a:gd name="T9" fmla="*/ 12 h 284"/>
                <a:gd name="T10" fmla="*/ 31 w 252"/>
                <a:gd name="T11" fmla="*/ 42 h 284"/>
                <a:gd name="T12" fmla="*/ 7 w 252"/>
                <a:gd name="T13" fmla="*/ 87 h 284"/>
                <a:gd name="T14" fmla="*/ 0 w 252"/>
                <a:gd name="T15" fmla="*/ 142 h 284"/>
                <a:gd name="T16" fmla="*/ 7 w 252"/>
                <a:gd name="T17" fmla="*/ 198 h 284"/>
                <a:gd name="T18" fmla="*/ 31 w 252"/>
                <a:gd name="T19" fmla="*/ 243 h 284"/>
                <a:gd name="T20" fmla="*/ 71 w 252"/>
                <a:gd name="T21" fmla="*/ 273 h 284"/>
                <a:gd name="T22" fmla="*/ 126 w 252"/>
                <a:gd name="T23" fmla="*/ 284 h 284"/>
                <a:gd name="T24" fmla="*/ 181 w 252"/>
                <a:gd name="T25" fmla="*/ 273 h 284"/>
                <a:gd name="T26" fmla="*/ 221 w 252"/>
                <a:gd name="T27" fmla="*/ 243 h 284"/>
                <a:gd name="T28" fmla="*/ 245 w 252"/>
                <a:gd name="T29" fmla="*/ 198 h 284"/>
                <a:gd name="T30" fmla="*/ 252 w 252"/>
                <a:gd name="T31" fmla="*/ 142 h 284"/>
                <a:gd name="T32" fmla="*/ 245 w 252"/>
                <a:gd name="T33" fmla="*/ 87 h 284"/>
                <a:gd name="T34" fmla="*/ 193 w 252"/>
                <a:gd name="T35" fmla="*/ 142 h 284"/>
                <a:gd name="T36" fmla="*/ 176 w 252"/>
                <a:gd name="T37" fmla="*/ 213 h 284"/>
                <a:gd name="T38" fmla="*/ 126 w 252"/>
                <a:gd name="T39" fmla="*/ 237 h 284"/>
                <a:gd name="T40" fmla="*/ 76 w 252"/>
                <a:gd name="T41" fmla="*/ 213 h 284"/>
                <a:gd name="T42" fmla="*/ 60 w 252"/>
                <a:gd name="T43" fmla="*/ 142 h 284"/>
                <a:gd name="T44" fmla="*/ 76 w 252"/>
                <a:gd name="T45" fmla="*/ 72 h 284"/>
                <a:gd name="T46" fmla="*/ 126 w 252"/>
                <a:gd name="T47" fmla="*/ 48 h 284"/>
                <a:gd name="T48" fmla="*/ 176 w 252"/>
                <a:gd name="T49" fmla="*/ 72 h 284"/>
                <a:gd name="T50" fmla="*/ 193 w 252"/>
                <a:gd name="T51" fmla="*/ 142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52" h="284">
                  <a:moveTo>
                    <a:pt x="245" y="87"/>
                  </a:moveTo>
                  <a:cubicBezTo>
                    <a:pt x="240" y="69"/>
                    <a:pt x="232" y="54"/>
                    <a:pt x="221" y="42"/>
                  </a:cubicBezTo>
                  <a:cubicBezTo>
                    <a:pt x="211" y="29"/>
                    <a:pt x="197" y="19"/>
                    <a:pt x="181" y="12"/>
                  </a:cubicBezTo>
                  <a:cubicBezTo>
                    <a:pt x="166" y="4"/>
                    <a:pt x="147" y="0"/>
                    <a:pt x="126" y="0"/>
                  </a:cubicBezTo>
                  <a:cubicBezTo>
                    <a:pt x="105" y="0"/>
                    <a:pt x="86" y="4"/>
                    <a:pt x="71" y="12"/>
                  </a:cubicBezTo>
                  <a:cubicBezTo>
                    <a:pt x="55" y="19"/>
                    <a:pt x="41" y="29"/>
                    <a:pt x="31" y="42"/>
                  </a:cubicBezTo>
                  <a:cubicBezTo>
                    <a:pt x="20" y="54"/>
                    <a:pt x="12" y="69"/>
                    <a:pt x="7" y="87"/>
                  </a:cubicBezTo>
                  <a:cubicBezTo>
                    <a:pt x="2" y="104"/>
                    <a:pt x="0" y="122"/>
                    <a:pt x="0" y="142"/>
                  </a:cubicBezTo>
                  <a:cubicBezTo>
                    <a:pt x="0" y="162"/>
                    <a:pt x="2" y="181"/>
                    <a:pt x="7" y="198"/>
                  </a:cubicBezTo>
                  <a:cubicBezTo>
                    <a:pt x="12" y="215"/>
                    <a:pt x="20" y="230"/>
                    <a:pt x="31" y="243"/>
                  </a:cubicBezTo>
                  <a:cubicBezTo>
                    <a:pt x="41" y="255"/>
                    <a:pt x="55" y="265"/>
                    <a:pt x="71" y="273"/>
                  </a:cubicBezTo>
                  <a:cubicBezTo>
                    <a:pt x="86" y="280"/>
                    <a:pt x="105" y="284"/>
                    <a:pt x="126" y="284"/>
                  </a:cubicBezTo>
                  <a:cubicBezTo>
                    <a:pt x="147" y="284"/>
                    <a:pt x="166" y="280"/>
                    <a:pt x="181" y="273"/>
                  </a:cubicBezTo>
                  <a:cubicBezTo>
                    <a:pt x="197" y="265"/>
                    <a:pt x="211" y="255"/>
                    <a:pt x="221" y="243"/>
                  </a:cubicBezTo>
                  <a:cubicBezTo>
                    <a:pt x="232" y="230"/>
                    <a:pt x="240" y="215"/>
                    <a:pt x="245" y="198"/>
                  </a:cubicBezTo>
                  <a:cubicBezTo>
                    <a:pt x="250" y="181"/>
                    <a:pt x="252" y="162"/>
                    <a:pt x="252" y="142"/>
                  </a:cubicBezTo>
                  <a:cubicBezTo>
                    <a:pt x="252" y="122"/>
                    <a:pt x="250" y="104"/>
                    <a:pt x="245" y="87"/>
                  </a:cubicBezTo>
                  <a:moveTo>
                    <a:pt x="193" y="142"/>
                  </a:moveTo>
                  <a:cubicBezTo>
                    <a:pt x="193" y="172"/>
                    <a:pt x="187" y="196"/>
                    <a:pt x="176" y="213"/>
                  </a:cubicBezTo>
                  <a:cubicBezTo>
                    <a:pt x="165" y="229"/>
                    <a:pt x="149" y="237"/>
                    <a:pt x="126" y="237"/>
                  </a:cubicBezTo>
                  <a:cubicBezTo>
                    <a:pt x="103" y="237"/>
                    <a:pt x="87" y="229"/>
                    <a:pt x="76" y="213"/>
                  </a:cubicBezTo>
                  <a:cubicBezTo>
                    <a:pt x="65" y="196"/>
                    <a:pt x="60" y="172"/>
                    <a:pt x="60" y="142"/>
                  </a:cubicBezTo>
                  <a:cubicBezTo>
                    <a:pt x="60" y="112"/>
                    <a:pt x="65" y="89"/>
                    <a:pt x="76" y="72"/>
                  </a:cubicBezTo>
                  <a:cubicBezTo>
                    <a:pt x="87" y="56"/>
                    <a:pt x="103" y="48"/>
                    <a:pt x="126" y="48"/>
                  </a:cubicBezTo>
                  <a:cubicBezTo>
                    <a:pt x="149" y="48"/>
                    <a:pt x="165" y="56"/>
                    <a:pt x="176" y="72"/>
                  </a:cubicBezTo>
                  <a:cubicBezTo>
                    <a:pt x="187" y="89"/>
                    <a:pt x="193" y="112"/>
                    <a:pt x="193" y="14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57" name="Freeform 56"/>
            <p:cNvSpPr>
              <a:spLocks/>
            </p:cNvSpPr>
            <p:nvPr userDrawn="1"/>
          </p:nvSpPr>
          <p:spPr bwMode="auto">
            <a:xfrm>
              <a:off x="5566" y="1671"/>
              <a:ext cx="507" cy="670"/>
            </a:xfrm>
            <a:custGeom>
              <a:avLst/>
              <a:gdLst>
                <a:gd name="T0" fmla="*/ 199 w 214"/>
                <a:gd name="T1" fmla="*/ 229 h 283"/>
                <a:gd name="T2" fmla="*/ 193 w 214"/>
                <a:gd name="T3" fmla="*/ 226 h 283"/>
                <a:gd name="T4" fmla="*/ 169 w 214"/>
                <a:gd name="T5" fmla="*/ 233 h 283"/>
                <a:gd name="T6" fmla="*/ 140 w 214"/>
                <a:gd name="T7" fmla="*/ 235 h 283"/>
                <a:gd name="T8" fmla="*/ 81 w 214"/>
                <a:gd name="T9" fmla="*/ 213 h 283"/>
                <a:gd name="T10" fmla="*/ 59 w 214"/>
                <a:gd name="T11" fmla="*/ 142 h 283"/>
                <a:gd name="T12" fmla="*/ 79 w 214"/>
                <a:gd name="T13" fmla="*/ 74 h 283"/>
                <a:gd name="T14" fmla="*/ 136 w 214"/>
                <a:gd name="T15" fmla="*/ 49 h 283"/>
                <a:gd name="T16" fmla="*/ 191 w 214"/>
                <a:gd name="T17" fmla="*/ 56 h 283"/>
                <a:gd name="T18" fmla="*/ 197 w 214"/>
                <a:gd name="T19" fmla="*/ 53 h 283"/>
                <a:gd name="T20" fmla="*/ 210 w 214"/>
                <a:gd name="T21" fmla="*/ 18 h 283"/>
                <a:gd name="T22" fmla="*/ 206 w 214"/>
                <a:gd name="T23" fmla="*/ 11 h 283"/>
                <a:gd name="T24" fmla="*/ 172 w 214"/>
                <a:gd name="T25" fmla="*/ 3 h 283"/>
                <a:gd name="T26" fmla="*/ 133 w 214"/>
                <a:gd name="T27" fmla="*/ 0 h 283"/>
                <a:gd name="T28" fmla="*/ 75 w 214"/>
                <a:gd name="T29" fmla="*/ 11 h 283"/>
                <a:gd name="T30" fmla="*/ 34 w 214"/>
                <a:gd name="T31" fmla="*/ 41 h 283"/>
                <a:gd name="T32" fmla="*/ 9 w 214"/>
                <a:gd name="T33" fmla="*/ 86 h 283"/>
                <a:gd name="T34" fmla="*/ 0 w 214"/>
                <a:gd name="T35" fmla="*/ 142 h 283"/>
                <a:gd name="T36" fmla="*/ 35 w 214"/>
                <a:gd name="T37" fmla="*/ 245 h 283"/>
                <a:gd name="T38" fmla="*/ 137 w 214"/>
                <a:gd name="T39" fmla="*/ 283 h 283"/>
                <a:gd name="T40" fmla="*/ 210 w 214"/>
                <a:gd name="T41" fmla="*/ 270 h 283"/>
                <a:gd name="T42" fmla="*/ 212 w 214"/>
                <a:gd name="T43" fmla="*/ 264 h 283"/>
                <a:gd name="T44" fmla="*/ 199 w 214"/>
                <a:gd name="T45" fmla="*/ 229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4" h="283">
                  <a:moveTo>
                    <a:pt x="199" y="229"/>
                  </a:moveTo>
                  <a:cubicBezTo>
                    <a:pt x="198" y="224"/>
                    <a:pt x="193" y="226"/>
                    <a:pt x="193" y="226"/>
                  </a:cubicBezTo>
                  <a:cubicBezTo>
                    <a:pt x="185" y="229"/>
                    <a:pt x="177" y="231"/>
                    <a:pt x="169" y="233"/>
                  </a:cubicBezTo>
                  <a:cubicBezTo>
                    <a:pt x="160" y="234"/>
                    <a:pt x="151" y="235"/>
                    <a:pt x="140" y="235"/>
                  </a:cubicBezTo>
                  <a:cubicBezTo>
                    <a:pt x="115" y="235"/>
                    <a:pt x="95" y="227"/>
                    <a:pt x="81" y="213"/>
                  </a:cubicBezTo>
                  <a:cubicBezTo>
                    <a:pt x="67" y="198"/>
                    <a:pt x="59" y="174"/>
                    <a:pt x="59" y="142"/>
                  </a:cubicBezTo>
                  <a:cubicBezTo>
                    <a:pt x="59" y="113"/>
                    <a:pt x="66" y="91"/>
                    <a:pt x="79" y="74"/>
                  </a:cubicBezTo>
                  <a:cubicBezTo>
                    <a:pt x="91" y="57"/>
                    <a:pt x="111" y="49"/>
                    <a:pt x="136" y="49"/>
                  </a:cubicBezTo>
                  <a:cubicBezTo>
                    <a:pt x="158" y="49"/>
                    <a:pt x="174" y="51"/>
                    <a:pt x="191" y="56"/>
                  </a:cubicBezTo>
                  <a:cubicBezTo>
                    <a:pt x="191" y="56"/>
                    <a:pt x="195" y="58"/>
                    <a:pt x="197" y="53"/>
                  </a:cubicBezTo>
                  <a:cubicBezTo>
                    <a:pt x="201" y="40"/>
                    <a:pt x="205" y="31"/>
                    <a:pt x="210" y="18"/>
                  </a:cubicBezTo>
                  <a:cubicBezTo>
                    <a:pt x="211" y="14"/>
                    <a:pt x="208" y="12"/>
                    <a:pt x="206" y="11"/>
                  </a:cubicBezTo>
                  <a:cubicBezTo>
                    <a:pt x="200" y="9"/>
                    <a:pt x="184" y="5"/>
                    <a:pt x="172" y="3"/>
                  </a:cubicBezTo>
                  <a:cubicBezTo>
                    <a:pt x="161" y="1"/>
                    <a:pt x="148" y="0"/>
                    <a:pt x="133" y="0"/>
                  </a:cubicBezTo>
                  <a:cubicBezTo>
                    <a:pt x="111" y="0"/>
                    <a:pt x="92" y="4"/>
                    <a:pt x="75" y="11"/>
                  </a:cubicBezTo>
                  <a:cubicBezTo>
                    <a:pt x="59" y="19"/>
                    <a:pt x="45" y="29"/>
                    <a:pt x="34" y="41"/>
                  </a:cubicBezTo>
                  <a:cubicBezTo>
                    <a:pt x="23" y="54"/>
                    <a:pt x="14" y="69"/>
                    <a:pt x="9" y="86"/>
                  </a:cubicBezTo>
                  <a:cubicBezTo>
                    <a:pt x="3" y="103"/>
                    <a:pt x="0" y="122"/>
                    <a:pt x="0" y="142"/>
                  </a:cubicBezTo>
                  <a:cubicBezTo>
                    <a:pt x="0" y="185"/>
                    <a:pt x="12" y="220"/>
                    <a:pt x="35" y="245"/>
                  </a:cubicBezTo>
                  <a:cubicBezTo>
                    <a:pt x="58" y="270"/>
                    <a:pt x="92" y="283"/>
                    <a:pt x="137" y="283"/>
                  </a:cubicBezTo>
                  <a:cubicBezTo>
                    <a:pt x="163" y="283"/>
                    <a:pt x="190" y="278"/>
                    <a:pt x="210" y="270"/>
                  </a:cubicBezTo>
                  <a:cubicBezTo>
                    <a:pt x="210" y="270"/>
                    <a:pt x="214" y="268"/>
                    <a:pt x="212" y="264"/>
                  </a:cubicBezTo>
                  <a:lnTo>
                    <a:pt x="199" y="22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58" name="Freeform 57"/>
            <p:cNvSpPr>
              <a:spLocks noEditPoints="1"/>
            </p:cNvSpPr>
            <p:nvPr userDrawn="1"/>
          </p:nvSpPr>
          <p:spPr bwMode="auto">
            <a:xfrm>
              <a:off x="6108" y="1671"/>
              <a:ext cx="582" cy="672"/>
            </a:xfrm>
            <a:custGeom>
              <a:avLst/>
              <a:gdLst>
                <a:gd name="T0" fmla="*/ 235 w 246"/>
                <a:gd name="T1" fmla="*/ 77 h 284"/>
                <a:gd name="T2" fmla="*/ 213 w 246"/>
                <a:gd name="T3" fmla="*/ 36 h 284"/>
                <a:gd name="T4" fmla="*/ 179 w 246"/>
                <a:gd name="T5" fmla="*/ 11 h 284"/>
                <a:gd name="T6" fmla="*/ 129 w 246"/>
                <a:gd name="T7" fmla="*/ 0 h 284"/>
                <a:gd name="T8" fmla="*/ 71 w 246"/>
                <a:gd name="T9" fmla="*/ 12 h 284"/>
                <a:gd name="T10" fmla="*/ 31 w 246"/>
                <a:gd name="T11" fmla="*/ 42 h 284"/>
                <a:gd name="T12" fmla="*/ 7 w 246"/>
                <a:gd name="T13" fmla="*/ 88 h 284"/>
                <a:gd name="T14" fmla="*/ 0 w 246"/>
                <a:gd name="T15" fmla="*/ 144 h 284"/>
                <a:gd name="T16" fmla="*/ 8 w 246"/>
                <a:gd name="T17" fmla="*/ 200 h 284"/>
                <a:gd name="T18" fmla="*/ 33 w 246"/>
                <a:gd name="T19" fmla="*/ 244 h 284"/>
                <a:gd name="T20" fmla="*/ 77 w 246"/>
                <a:gd name="T21" fmla="*/ 273 h 284"/>
                <a:gd name="T22" fmla="*/ 141 w 246"/>
                <a:gd name="T23" fmla="*/ 284 h 284"/>
                <a:gd name="T24" fmla="*/ 229 w 246"/>
                <a:gd name="T25" fmla="*/ 266 h 284"/>
                <a:gd name="T26" fmla="*/ 230 w 246"/>
                <a:gd name="T27" fmla="*/ 258 h 284"/>
                <a:gd name="T28" fmla="*/ 219 w 246"/>
                <a:gd name="T29" fmla="*/ 226 h 284"/>
                <a:gd name="T30" fmla="*/ 212 w 246"/>
                <a:gd name="T31" fmla="*/ 223 h 284"/>
                <a:gd name="T32" fmla="*/ 140 w 246"/>
                <a:gd name="T33" fmla="*/ 236 h 284"/>
                <a:gd name="T34" fmla="*/ 80 w 246"/>
                <a:gd name="T35" fmla="*/ 215 h 284"/>
                <a:gd name="T36" fmla="*/ 60 w 246"/>
                <a:gd name="T37" fmla="*/ 157 h 284"/>
                <a:gd name="T38" fmla="*/ 235 w 246"/>
                <a:gd name="T39" fmla="*/ 157 h 284"/>
                <a:gd name="T40" fmla="*/ 240 w 246"/>
                <a:gd name="T41" fmla="*/ 152 h 284"/>
                <a:gd name="T42" fmla="*/ 235 w 246"/>
                <a:gd name="T43" fmla="*/ 77 h 284"/>
                <a:gd name="T44" fmla="*/ 61 w 246"/>
                <a:gd name="T45" fmla="*/ 113 h 284"/>
                <a:gd name="T46" fmla="*/ 75 w 246"/>
                <a:gd name="T47" fmla="*/ 72 h 284"/>
                <a:gd name="T48" fmla="*/ 125 w 246"/>
                <a:gd name="T49" fmla="*/ 47 h 284"/>
                <a:gd name="T50" fmla="*/ 174 w 246"/>
                <a:gd name="T51" fmla="*/ 72 h 284"/>
                <a:gd name="T52" fmla="*/ 186 w 246"/>
                <a:gd name="T53" fmla="*/ 113 h 284"/>
                <a:gd name="T54" fmla="*/ 61 w 246"/>
                <a:gd name="T55" fmla="*/ 113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46" h="284">
                  <a:moveTo>
                    <a:pt x="235" y="77"/>
                  </a:moveTo>
                  <a:cubicBezTo>
                    <a:pt x="231" y="60"/>
                    <a:pt x="220" y="44"/>
                    <a:pt x="213" y="36"/>
                  </a:cubicBezTo>
                  <a:cubicBezTo>
                    <a:pt x="201" y="24"/>
                    <a:pt x="190" y="15"/>
                    <a:pt x="179" y="11"/>
                  </a:cubicBezTo>
                  <a:cubicBezTo>
                    <a:pt x="165" y="4"/>
                    <a:pt x="148" y="0"/>
                    <a:pt x="129" y="0"/>
                  </a:cubicBezTo>
                  <a:cubicBezTo>
                    <a:pt x="107" y="0"/>
                    <a:pt x="87" y="4"/>
                    <a:pt x="71" y="12"/>
                  </a:cubicBezTo>
                  <a:cubicBezTo>
                    <a:pt x="55" y="19"/>
                    <a:pt x="42" y="30"/>
                    <a:pt x="31" y="42"/>
                  </a:cubicBezTo>
                  <a:cubicBezTo>
                    <a:pt x="20" y="55"/>
                    <a:pt x="12" y="71"/>
                    <a:pt x="7" y="88"/>
                  </a:cubicBezTo>
                  <a:cubicBezTo>
                    <a:pt x="2" y="105"/>
                    <a:pt x="0" y="124"/>
                    <a:pt x="0" y="144"/>
                  </a:cubicBezTo>
                  <a:cubicBezTo>
                    <a:pt x="0" y="164"/>
                    <a:pt x="2" y="183"/>
                    <a:pt x="8" y="200"/>
                  </a:cubicBezTo>
                  <a:cubicBezTo>
                    <a:pt x="13" y="217"/>
                    <a:pt x="21" y="232"/>
                    <a:pt x="33" y="244"/>
                  </a:cubicBezTo>
                  <a:cubicBezTo>
                    <a:pt x="44" y="257"/>
                    <a:pt x="59" y="266"/>
                    <a:pt x="77" y="273"/>
                  </a:cubicBezTo>
                  <a:cubicBezTo>
                    <a:pt x="95" y="280"/>
                    <a:pt x="116" y="284"/>
                    <a:pt x="141" y="284"/>
                  </a:cubicBezTo>
                  <a:cubicBezTo>
                    <a:pt x="191" y="283"/>
                    <a:pt x="218" y="272"/>
                    <a:pt x="229" y="266"/>
                  </a:cubicBezTo>
                  <a:cubicBezTo>
                    <a:pt x="231" y="265"/>
                    <a:pt x="232" y="263"/>
                    <a:pt x="230" y="258"/>
                  </a:cubicBezTo>
                  <a:cubicBezTo>
                    <a:pt x="219" y="226"/>
                    <a:pt x="219" y="226"/>
                    <a:pt x="219" y="226"/>
                  </a:cubicBezTo>
                  <a:cubicBezTo>
                    <a:pt x="217" y="221"/>
                    <a:pt x="212" y="223"/>
                    <a:pt x="212" y="223"/>
                  </a:cubicBezTo>
                  <a:cubicBezTo>
                    <a:pt x="200" y="227"/>
                    <a:pt x="182" y="236"/>
                    <a:pt x="140" y="236"/>
                  </a:cubicBezTo>
                  <a:cubicBezTo>
                    <a:pt x="113" y="235"/>
                    <a:pt x="93" y="227"/>
                    <a:pt x="80" y="215"/>
                  </a:cubicBezTo>
                  <a:cubicBezTo>
                    <a:pt x="67" y="202"/>
                    <a:pt x="61" y="183"/>
                    <a:pt x="60" y="157"/>
                  </a:cubicBezTo>
                  <a:cubicBezTo>
                    <a:pt x="235" y="157"/>
                    <a:pt x="235" y="157"/>
                    <a:pt x="235" y="157"/>
                  </a:cubicBezTo>
                  <a:cubicBezTo>
                    <a:pt x="235" y="157"/>
                    <a:pt x="240" y="157"/>
                    <a:pt x="240" y="152"/>
                  </a:cubicBezTo>
                  <a:cubicBezTo>
                    <a:pt x="240" y="150"/>
                    <a:pt x="246" y="116"/>
                    <a:pt x="235" y="77"/>
                  </a:cubicBezTo>
                  <a:close/>
                  <a:moveTo>
                    <a:pt x="61" y="113"/>
                  </a:moveTo>
                  <a:cubicBezTo>
                    <a:pt x="63" y="97"/>
                    <a:pt x="68" y="83"/>
                    <a:pt x="75" y="72"/>
                  </a:cubicBezTo>
                  <a:cubicBezTo>
                    <a:pt x="86" y="56"/>
                    <a:pt x="102" y="47"/>
                    <a:pt x="125" y="47"/>
                  </a:cubicBezTo>
                  <a:cubicBezTo>
                    <a:pt x="148" y="47"/>
                    <a:pt x="163" y="56"/>
                    <a:pt x="174" y="72"/>
                  </a:cubicBezTo>
                  <a:cubicBezTo>
                    <a:pt x="181" y="83"/>
                    <a:pt x="184" y="97"/>
                    <a:pt x="186" y="113"/>
                  </a:cubicBezTo>
                  <a:lnTo>
                    <a:pt x="61" y="1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59" name="Freeform 58"/>
            <p:cNvSpPr>
              <a:spLocks noEditPoints="1"/>
            </p:cNvSpPr>
            <p:nvPr userDrawn="1"/>
          </p:nvSpPr>
          <p:spPr bwMode="auto">
            <a:xfrm>
              <a:off x="2793" y="1671"/>
              <a:ext cx="581" cy="672"/>
            </a:xfrm>
            <a:custGeom>
              <a:avLst/>
              <a:gdLst>
                <a:gd name="T0" fmla="*/ 235 w 246"/>
                <a:gd name="T1" fmla="*/ 77 h 284"/>
                <a:gd name="T2" fmla="*/ 213 w 246"/>
                <a:gd name="T3" fmla="*/ 36 h 284"/>
                <a:gd name="T4" fmla="*/ 179 w 246"/>
                <a:gd name="T5" fmla="*/ 11 h 284"/>
                <a:gd name="T6" fmla="*/ 129 w 246"/>
                <a:gd name="T7" fmla="*/ 0 h 284"/>
                <a:gd name="T8" fmla="*/ 71 w 246"/>
                <a:gd name="T9" fmla="*/ 12 h 284"/>
                <a:gd name="T10" fmla="*/ 31 w 246"/>
                <a:gd name="T11" fmla="*/ 42 h 284"/>
                <a:gd name="T12" fmla="*/ 7 w 246"/>
                <a:gd name="T13" fmla="*/ 88 h 284"/>
                <a:gd name="T14" fmla="*/ 0 w 246"/>
                <a:gd name="T15" fmla="*/ 144 h 284"/>
                <a:gd name="T16" fmla="*/ 8 w 246"/>
                <a:gd name="T17" fmla="*/ 200 h 284"/>
                <a:gd name="T18" fmla="*/ 33 w 246"/>
                <a:gd name="T19" fmla="*/ 244 h 284"/>
                <a:gd name="T20" fmla="*/ 77 w 246"/>
                <a:gd name="T21" fmla="*/ 273 h 284"/>
                <a:gd name="T22" fmla="*/ 141 w 246"/>
                <a:gd name="T23" fmla="*/ 284 h 284"/>
                <a:gd name="T24" fmla="*/ 229 w 246"/>
                <a:gd name="T25" fmla="*/ 266 h 284"/>
                <a:gd name="T26" fmla="*/ 230 w 246"/>
                <a:gd name="T27" fmla="*/ 258 h 284"/>
                <a:gd name="T28" fmla="*/ 219 w 246"/>
                <a:gd name="T29" fmla="*/ 226 h 284"/>
                <a:gd name="T30" fmla="*/ 212 w 246"/>
                <a:gd name="T31" fmla="*/ 223 h 284"/>
                <a:gd name="T32" fmla="*/ 140 w 246"/>
                <a:gd name="T33" fmla="*/ 236 h 284"/>
                <a:gd name="T34" fmla="*/ 80 w 246"/>
                <a:gd name="T35" fmla="*/ 215 h 284"/>
                <a:gd name="T36" fmla="*/ 60 w 246"/>
                <a:gd name="T37" fmla="*/ 157 h 284"/>
                <a:gd name="T38" fmla="*/ 235 w 246"/>
                <a:gd name="T39" fmla="*/ 157 h 284"/>
                <a:gd name="T40" fmla="*/ 240 w 246"/>
                <a:gd name="T41" fmla="*/ 152 h 284"/>
                <a:gd name="T42" fmla="*/ 235 w 246"/>
                <a:gd name="T43" fmla="*/ 77 h 284"/>
                <a:gd name="T44" fmla="*/ 61 w 246"/>
                <a:gd name="T45" fmla="*/ 113 h 284"/>
                <a:gd name="T46" fmla="*/ 75 w 246"/>
                <a:gd name="T47" fmla="*/ 72 h 284"/>
                <a:gd name="T48" fmla="*/ 125 w 246"/>
                <a:gd name="T49" fmla="*/ 47 h 284"/>
                <a:gd name="T50" fmla="*/ 174 w 246"/>
                <a:gd name="T51" fmla="*/ 72 h 284"/>
                <a:gd name="T52" fmla="*/ 186 w 246"/>
                <a:gd name="T53" fmla="*/ 113 h 284"/>
                <a:gd name="T54" fmla="*/ 61 w 246"/>
                <a:gd name="T55" fmla="*/ 113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46" h="284">
                  <a:moveTo>
                    <a:pt x="235" y="77"/>
                  </a:moveTo>
                  <a:cubicBezTo>
                    <a:pt x="231" y="60"/>
                    <a:pt x="220" y="44"/>
                    <a:pt x="213" y="36"/>
                  </a:cubicBezTo>
                  <a:cubicBezTo>
                    <a:pt x="201" y="24"/>
                    <a:pt x="190" y="15"/>
                    <a:pt x="179" y="11"/>
                  </a:cubicBezTo>
                  <a:cubicBezTo>
                    <a:pt x="165" y="4"/>
                    <a:pt x="148" y="0"/>
                    <a:pt x="129" y="0"/>
                  </a:cubicBezTo>
                  <a:cubicBezTo>
                    <a:pt x="107" y="0"/>
                    <a:pt x="87" y="4"/>
                    <a:pt x="71" y="12"/>
                  </a:cubicBezTo>
                  <a:cubicBezTo>
                    <a:pt x="55" y="19"/>
                    <a:pt x="42" y="30"/>
                    <a:pt x="31" y="42"/>
                  </a:cubicBezTo>
                  <a:cubicBezTo>
                    <a:pt x="20" y="55"/>
                    <a:pt x="12" y="71"/>
                    <a:pt x="7" y="88"/>
                  </a:cubicBezTo>
                  <a:cubicBezTo>
                    <a:pt x="2" y="105"/>
                    <a:pt x="0" y="124"/>
                    <a:pt x="0" y="144"/>
                  </a:cubicBezTo>
                  <a:cubicBezTo>
                    <a:pt x="0" y="164"/>
                    <a:pt x="2" y="183"/>
                    <a:pt x="8" y="200"/>
                  </a:cubicBezTo>
                  <a:cubicBezTo>
                    <a:pt x="13" y="217"/>
                    <a:pt x="21" y="232"/>
                    <a:pt x="33" y="244"/>
                  </a:cubicBezTo>
                  <a:cubicBezTo>
                    <a:pt x="44" y="257"/>
                    <a:pt x="59" y="266"/>
                    <a:pt x="77" y="273"/>
                  </a:cubicBezTo>
                  <a:cubicBezTo>
                    <a:pt x="95" y="280"/>
                    <a:pt x="116" y="284"/>
                    <a:pt x="141" y="284"/>
                  </a:cubicBezTo>
                  <a:cubicBezTo>
                    <a:pt x="191" y="283"/>
                    <a:pt x="218" y="272"/>
                    <a:pt x="229" y="266"/>
                  </a:cubicBezTo>
                  <a:cubicBezTo>
                    <a:pt x="231" y="265"/>
                    <a:pt x="232" y="263"/>
                    <a:pt x="230" y="258"/>
                  </a:cubicBezTo>
                  <a:cubicBezTo>
                    <a:pt x="219" y="226"/>
                    <a:pt x="219" y="226"/>
                    <a:pt x="219" y="226"/>
                  </a:cubicBezTo>
                  <a:cubicBezTo>
                    <a:pt x="217" y="221"/>
                    <a:pt x="212" y="223"/>
                    <a:pt x="212" y="223"/>
                  </a:cubicBezTo>
                  <a:cubicBezTo>
                    <a:pt x="200" y="227"/>
                    <a:pt x="182" y="236"/>
                    <a:pt x="140" y="236"/>
                  </a:cubicBezTo>
                  <a:cubicBezTo>
                    <a:pt x="113" y="235"/>
                    <a:pt x="93" y="227"/>
                    <a:pt x="80" y="215"/>
                  </a:cubicBezTo>
                  <a:cubicBezTo>
                    <a:pt x="67" y="202"/>
                    <a:pt x="61" y="183"/>
                    <a:pt x="60" y="157"/>
                  </a:cubicBezTo>
                  <a:cubicBezTo>
                    <a:pt x="235" y="157"/>
                    <a:pt x="235" y="157"/>
                    <a:pt x="235" y="157"/>
                  </a:cubicBezTo>
                  <a:cubicBezTo>
                    <a:pt x="235" y="157"/>
                    <a:pt x="240" y="157"/>
                    <a:pt x="240" y="152"/>
                  </a:cubicBezTo>
                  <a:cubicBezTo>
                    <a:pt x="240" y="150"/>
                    <a:pt x="246" y="116"/>
                    <a:pt x="235" y="77"/>
                  </a:cubicBezTo>
                  <a:close/>
                  <a:moveTo>
                    <a:pt x="61" y="113"/>
                  </a:moveTo>
                  <a:cubicBezTo>
                    <a:pt x="63" y="97"/>
                    <a:pt x="68" y="83"/>
                    <a:pt x="75" y="72"/>
                  </a:cubicBezTo>
                  <a:cubicBezTo>
                    <a:pt x="86" y="56"/>
                    <a:pt x="102" y="47"/>
                    <a:pt x="125" y="47"/>
                  </a:cubicBezTo>
                  <a:cubicBezTo>
                    <a:pt x="148" y="47"/>
                    <a:pt x="163" y="56"/>
                    <a:pt x="174" y="72"/>
                  </a:cubicBezTo>
                  <a:cubicBezTo>
                    <a:pt x="181" y="83"/>
                    <a:pt x="184" y="97"/>
                    <a:pt x="186" y="113"/>
                  </a:cubicBezTo>
                  <a:lnTo>
                    <a:pt x="61" y="1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60" name="Freeform 59"/>
            <p:cNvSpPr>
              <a:spLocks noEditPoints="1"/>
            </p:cNvSpPr>
            <p:nvPr userDrawn="1"/>
          </p:nvSpPr>
          <p:spPr bwMode="auto">
            <a:xfrm>
              <a:off x="1870" y="1671"/>
              <a:ext cx="537" cy="672"/>
            </a:xfrm>
            <a:custGeom>
              <a:avLst/>
              <a:gdLst>
                <a:gd name="T0" fmla="*/ 142 w 227"/>
                <a:gd name="T1" fmla="*/ 105 h 284"/>
                <a:gd name="T2" fmla="*/ 115 w 227"/>
                <a:gd name="T3" fmla="*/ 104 h 284"/>
                <a:gd name="T4" fmla="*/ 72 w 227"/>
                <a:gd name="T5" fmla="*/ 110 h 284"/>
                <a:gd name="T6" fmla="*/ 35 w 227"/>
                <a:gd name="T7" fmla="*/ 127 h 284"/>
                <a:gd name="T8" fmla="*/ 10 w 227"/>
                <a:gd name="T9" fmla="*/ 156 h 284"/>
                <a:gd name="T10" fmla="*/ 0 w 227"/>
                <a:gd name="T11" fmla="*/ 196 h 284"/>
                <a:gd name="T12" fmla="*/ 8 w 227"/>
                <a:gd name="T13" fmla="*/ 236 h 284"/>
                <a:gd name="T14" fmla="*/ 31 w 227"/>
                <a:gd name="T15" fmla="*/ 263 h 284"/>
                <a:gd name="T16" fmla="*/ 67 w 227"/>
                <a:gd name="T17" fmla="*/ 279 h 284"/>
                <a:gd name="T18" fmla="*/ 113 w 227"/>
                <a:gd name="T19" fmla="*/ 284 h 284"/>
                <a:gd name="T20" fmla="*/ 166 w 227"/>
                <a:gd name="T21" fmla="*/ 279 h 284"/>
                <a:gd name="T22" fmla="*/ 210 w 227"/>
                <a:gd name="T23" fmla="*/ 271 h 284"/>
                <a:gd name="T24" fmla="*/ 223 w 227"/>
                <a:gd name="T25" fmla="*/ 267 h 284"/>
                <a:gd name="T26" fmla="*/ 227 w 227"/>
                <a:gd name="T27" fmla="*/ 262 h 284"/>
                <a:gd name="T28" fmla="*/ 227 w 227"/>
                <a:gd name="T29" fmla="*/ 102 h 284"/>
                <a:gd name="T30" fmla="*/ 199 w 227"/>
                <a:gd name="T31" fmla="*/ 24 h 284"/>
                <a:gd name="T32" fmla="*/ 118 w 227"/>
                <a:gd name="T33" fmla="*/ 0 h 284"/>
                <a:gd name="T34" fmla="*/ 72 w 227"/>
                <a:gd name="T35" fmla="*/ 4 h 284"/>
                <a:gd name="T36" fmla="*/ 18 w 227"/>
                <a:gd name="T37" fmla="*/ 24 h 284"/>
                <a:gd name="T38" fmla="*/ 16 w 227"/>
                <a:gd name="T39" fmla="*/ 31 h 284"/>
                <a:gd name="T40" fmla="*/ 28 w 227"/>
                <a:gd name="T41" fmla="*/ 64 h 284"/>
                <a:gd name="T42" fmla="*/ 34 w 227"/>
                <a:gd name="T43" fmla="*/ 67 h 284"/>
                <a:gd name="T44" fmla="*/ 37 w 227"/>
                <a:gd name="T45" fmla="*/ 66 h 284"/>
                <a:gd name="T46" fmla="*/ 113 w 227"/>
                <a:gd name="T47" fmla="*/ 48 h 284"/>
                <a:gd name="T48" fmla="*/ 157 w 227"/>
                <a:gd name="T49" fmla="*/ 59 h 284"/>
                <a:gd name="T50" fmla="*/ 171 w 227"/>
                <a:gd name="T51" fmla="*/ 101 h 284"/>
                <a:gd name="T52" fmla="*/ 171 w 227"/>
                <a:gd name="T53" fmla="*/ 109 h 284"/>
                <a:gd name="T54" fmla="*/ 142 w 227"/>
                <a:gd name="T55" fmla="*/ 105 h 284"/>
                <a:gd name="T56" fmla="*/ 72 w 227"/>
                <a:gd name="T57" fmla="*/ 228 h 284"/>
                <a:gd name="T58" fmla="*/ 62 w 227"/>
                <a:gd name="T59" fmla="*/ 218 h 284"/>
                <a:gd name="T60" fmla="*/ 57 w 227"/>
                <a:gd name="T61" fmla="*/ 195 h 284"/>
                <a:gd name="T62" fmla="*/ 73 w 227"/>
                <a:gd name="T63" fmla="*/ 161 h 284"/>
                <a:gd name="T64" fmla="*/ 123 w 227"/>
                <a:gd name="T65" fmla="*/ 148 h 284"/>
                <a:gd name="T66" fmla="*/ 171 w 227"/>
                <a:gd name="T67" fmla="*/ 152 h 284"/>
                <a:gd name="T68" fmla="*/ 171 w 227"/>
                <a:gd name="T69" fmla="*/ 232 h 284"/>
                <a:gd name="T70" fmla="*/ 171 w 227"/>
                <a:gd name="T71" fmla="*/ 232 h 284"/>
                <a:gd name="T72" fmla="*/ 124 w 227"/>
                <a:gd name="T73" fmla="*/ 238 h 284"/>
                <a:gd name="T74" fmla="*/ 72 w 227"/>
                <a:gd name="T75" fmla="*/ 228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27" h="284">
                  <a:moveTo>
                    <a:pt x="142" y="105"/>
                  </a:moveTo>
                  <a:cubicBezTo>
                    <a:pt x="135" y="105"/>
                    <a:pt x="126" y="104"/>
                    <a:pt x="115" y="104"/>
                  </a:cubicBezTo>
                  <a:cubicBezTo>
                    <a:pt x="100" y="104"/>
                    <a:pt x="85" y="106"/>
                    <a:pt x="72" y="110"/>
                  </a:cubicBezTo>
                  <a:cubicBezTo>
                    <a:pt x="58" y="114"/>
                    <a:pt x="46" y="119"/>
                    <a:pt x="35" y="127"/>
                  </a:cubicBezTo>
                  <a:cubicBezTo>
                    <a:pt x="24" y="134"/>
                    <a:pt x="16" y="144"/>
                    <a:pt x="10" y="156"/>
                  </a:cubicBezTo>
                  <a:cubicBezTo>
                    <a:pt x="4" y="167"/>
                    <a:pt x="0" y="181"/>
                    <a:pt x="0" y="196"/>
                  </a:cubicBezTo>
                  <a:cubicBezTo>
                    <a:pt x="0" y="212"/>
                    <a:pt x="3" y="225"/>
                    <a:pt x="8" y="236"/>
                  </a:cubicBezTo>
                  <a:cubicBezTo>
                    <a:pt x="14" y="247"/>
                    <a:pt x="21" y="256"/>
                    <a:pt x="31" y="263"/>
                  </a:cubicBezTo>
                  <a:cubicBezTo>
                    <a:pt x="41" y="270"/>
                    <a:pt x="53" y="276"/>
                    <a:pt x="67" y="279"/>
                  </a:cubicBezTo>
                  <a:cubicBezTo>
                    <a:pt x="81" y="282"/>
                    <a:pt x="96" y="284"/>
                    <a:pt x="113" y="284"/>
                  </a:cubicBezTo>
                  <a:cubicBezTo>
                    <a:pt x="131" y="284"/>
                    <a:pt x="149" y="282"/>
                    <a:pt x="166" y="279"/>
                  </a:cubicBezTo>
                  <a:cubicBezTo>
                    <a:pt x="184" y="276"/>
                    <a:pt x="205" y="272"/>
                    <a:pt x="210" y="271"/>
                  </a:cubicBezTo>
                  <a:cubicBezTo>
                    <a:pt x="216" y="269"/>
                    <a:pt x="223" y="267"/>
                    <a:pt x="223" y="267"/>
                  </a:cubicBezTo>
                  <a:cubicBezTo>
                    <a:pt x="227" y="266"/>
                    <a:pt x="227" y="262"/>
                    <a:pt x="227" y="262"/>
                  </a:cubicBezTo>
                  <a:cubicBezTo>
                    <a:pt x="227" y="102"/>
                    <a:pt x="227" y="102"/>
                    <a:pt x="227" y="102"/>
                  </a:cubicBezTo>
                  <a:cubicBezTo>
                    <a:pt x="227" y="67"/>
                    <a:pt x="217" y="40"/>
                    <a:pt x="199" y="24"/>
                  </a:cubicBezTo>
                  <a:cubicBezTo>
                    <a:pt x="180" y="8"/>
                    <a:pt x="153" y="0"/>
                    <a:pt x="118" y="0"/>
                  </a:cubicBezTo>
                  <a:cubicBezTo>
                    <a:pt x="105" y="0"/>
                    <a:pt x="84" y="2"/>
                    <a:pt x="72" y="4"/>
                  </a:cubicBezTo>
                  <a:cubicBezTo>
                    <a:pt x="72" y="4"/>
                    <a:pt x="33" y="12"/>
                    <a:pt x="18" y="24"/>
                  </a:cubicBezTo>
                  <a:cubicBezTo>
                    <a:pt x="18" y="24"/>
                    <a:pt x="14" y="26"/>
                    <a:pt x="16" y="31"/>
                  </a:cubicBezTo>
                  <a:cubicBezTo>
                    <a:pt x="28" y="64"/>
                    <a:pt x="28" y="64"/>
                    <a:pt x="28" y="64"/>
                  </a:cubicBezTo>
                  <a:cubicBezTo>
                    <a:pt x="30" y="69"/>
                    <a:pt x="34" y="67"/>
                    <a:pt x="34" y="67"/>
                  </a:cubicBezTo>
                  <a:cubicBezTo>
                    <a:pt x="34" y="67"/>
                    <a:pt x="35" y="67"/>
                    <a:pt x="37" y="66"/>
                  </a:cubicBezTo>
                  <a:cubicBezTo>
                    <a:pt x="71" y="48"/>
                    <a:pt x="113" y="48"/>
                    <a:pt x="113" y="48"/>
                  </a:cubicBezTo>
                  <a:cubicBezTo>
                    <a:pt x="132" y="48"/>
                    <a:pt x="147" y="52"/>
                    <a:pt x="157" y="59"/>
                  </a:cubicBezTo>
                  <a:cubicBezTo>
                    <a:pt x="166" y="67"/>
                    <a:pt x="171" y="78"/>
                    <a:pt x="171" y="101"/>
                  </a:cubicBezTo>
                  <a:cubicBezTo>
                    <a:pt x="171" y="109"/>
                    <a:pt x="171" y="109"/>
                    <a:pt x="171" y="109"/>
                  </a:cubicBezTo>
                  <a:cubicBezTo>
                    <a:pt x="156" y="106"/>
                    <a:pt x="142" y="105"/>
                    <a:pt x="142" y="105"/>
                  </a:cubicBezTo>
                  <a:close/>
                  <a:moveTo>
                    <a:pt x="72" y="228"/>
                  </a:moveTo>
                  <a:cubicBezTo>
                    <a:pt x="66" y="223"/>
                    <a:pt x="65" y="221"/>
                    <a:pt x="62" y="218"/>
                  </a:cubicBezTo>
                  <a:cubicBezTo>
                    <a:pt x="59" y="212"/>
                    <a:pt x="57" y="205"/>
                    <a:pt x="57" y="195"/>
                  </a:cubicBezTo>
                  <a:cubicBezTo>
                    <a:pt x="57" y="180"/>
                    <a:pt x="62" y="169"/>
                    <a:pt x="73" y="161"/>
                  </a:cubicBezTo>
                  <a:cubicBezTo>
                    <a:pt x="73" y="161"/>
                    <a:pt x="88" y="148"/>
                    <a:pt x="123" y="148"/>
                  </a:cubicBezTo>
                  <a:cubicBezTo>
                    <a:pt x="149" y="149"/>
                    <a:pt x="171" y="152"/>
                    <a:pt x="171" y="152"/>
                  </a:cubicBezTo>
                  <a:cubicBezTo>
                    <a:pt x="171" y="232"/>
                    <a:pt x="171" y="232"/>
                    <a:pt x="171" y="232"/>
                  </a:cubicBezTo>
                  <a:cubicBezTo>
                    <a:pt x="171" y="232"/>
                    <a:pt x="171" y="232"/>
                    <a:pt x="171" y="232"/>
                  </a:cubicBezTo>
                  <a:cubicBezTo>
                    <a:pt x="171" y="232"/>
                    <a:pt x="149" y="237"/>
                    <a:pt x="124" y="238"/>
                  </a:cubicBezTo>
                  <a:cubicBezTo>
                    <a:pt x="88" y="240"/>
                    <a:pt x="72" y="228"/>
                    <a:pt x="72" y="2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61" name="Freeform 60"/>
            <p:cNvSpPr>
              <a:spLocks/>
            </p:cNvSpPr>
            <p:nvPr userDrawn="1"/>
          </p:nvSpPr>
          <p:spPr bwMode="auto">
            <a:xfrm>
              <a:off x="5162" y="1676"/>
              <a:ext cx="386" cy="653"/>
            </a:xfrm>
            <a:custGeom>
              <a:avLst/>
              <a:gdLst>
                <a:gd name="T0" fmla="*/ 162 w 163"/>
                <a:gd name="T1" fmla="*/ 13 h 276"/>
                <a:gd name="T2" fmla="*/ 159 w 163"/>
                <a:gd name="T3" fmla="*/ 7 h 276"/>
                <a:gd name="T4" fmla="*/ 130 w 163"/>
                <a:gd name="T5" fmla="*/ 2 h 276"/>
                <a:gd name="T6" fmla="*/ 85 w 163"/>
                <a:gd name="T7" fmla="*/ 9 h 276"/>
                <a:gd name="T8" fmla="*/ 55 w 163"/>
                <a:gd name="T9" fmla="*/ 31 h 276"/>
                <a:gd name="T10" fmla="*/ 55 w 163"/>
                <a:gd name="T11" fmla="*/ 9 h 276"/>
                <a:gd name="T12" fmla="*/ 50 w 163"/>
                <a:gd name="T13" fmla="*/ 4 h 276"/>
                <a:gd name="T14" fmla="*/ 5 w 163"/>
                <a:gd name="T15" fmla="*/ 4 h 276"/>
                <a:gd name="T16" fmla="*/ 0 w 163"/>
                <a:gd name="T17" fmla="*/ 9 h 276"/>
                <a:gd name="T18" fmla="*/ 0 w 163"/>
                <a:gd name="T19" fmla="*/ 270 h 276"/>
                <a:gd name="T20" fmla="*/ 6 w 163"/>
                <a:gd name="T21" fmla="*/ 276 h 276"/>
                <a:gd name="T22" fmla="*/ 52 w 163"/>
                <a:gd name="T23" fmla="*/ 276 h 276"/>
                <a:gd name="T24" fmla="*/ 57 w 163"/>
                <a:gd name="T25" fmla="*/ 270 h 276"/>
                <a:gd name="T26" fmla="*/ 57 w 163"/>
                <a:gd name="T27" fmla="*/ 140 h 276"/>
                <a:gd name="T28" fmla="*/ 63 w 163"/>
                <a:gd name="T29" fmla="*/ 94 h 276"/>
                <a:gd name="T30" fmla="*/ 78 w 163"/>
                <a:gd name="T31" fmla="*/ 68 h 276"/>
                <a:gd name="T32" fmla="*/ 100 w 163"/>
                <a:gd name="T33" fmla="*/ 55 h 276"/>
                <a:gd name="T34" fmla="*/ 123 w 163"/>
                <a:gd name="T35" fmla="*/ 52 h 276"/>
                <a:gd name="T36" fmla="*/ 142 w 163"/>
                <a:gd name="T37" fmla="*/ 54 h 276"/>
                <a:gd name="T38" fmla="*/ 149 w 163"/>
                <a:gd name="T39" fmla="*/ 50 h 276"/>
                <a:gd name="T40" fmla="*/ 162 w 163"/>
                <a:gd name="T41" fmla="*/ 13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3" h="276">
                  <a:moveTo>
                    <a:pt x="162" y="13"/>
                  </a:moveTo>
                  <a:cubicBezTo>
                    <a:pt x="163" y="9"/>
                    <a:pt x="161" y="7"/>
                    <a:pt x="159" y="7"/>
                  </a:cubicBezTo>
                  <a:cubicBezTo>
                    <a:pt x="156" y="5"/>
                    <a:pt x="142" y="2"/>
                    <a:pt x="130" y="2"/>
                  </a:cubicBezTo>
                  <a:cubicBezTo>
                    <a:pt x="108" y="0"/>
                    <a:pt x="96" y="4"/>
                    <a:pt x="85" y="9"/>
                  </a:cubicBezTo>
                  <a:cubicBezTo>
                    <a:pt x="74" y="14"/>
                    <a:pt x="62" y="22"/>
                    <a:pt x="55" y="31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5" y="6"/>
                    <a:pt x="53" y="4"/>
                    <a:pt x="50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3" y="4"/>
                    <a:pt x="0" y="6"/>
                    <a:pt x="0" y="9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3"/>
                    <a:pt x="3" y="276"/>
                    <a:pt x="6" y="276"/>
                  </a:cubicBezTo>
                  <a:cubicBezTo>
                    <a:pt x="52" y="276"/>
                    <a:pt x="52" y="276"/>
                    <a:pt x="52" y="276"/>
                  </a:cubicBezTo>
                  <a:cubicBezTo>
                    <a:pt x="55" y="276"/>
                    <a:pt x="57" y="273"/>
                    <a:pt x="57" y="270"/>
                  </a:cubicBezTo>
                  <a:cubicBezTo>
                    <a:pt x="57" y="140"/>
                    <a:pt x="57" y="140"/>
                    <a:pt x="57" y="140"/>
                  </a:cubicBezTo>
                  <a:cubicBezTo>
                    <a:pt x="57" y="123"/>
                    <a:pt x="59" y="105"/>
                    <a:pt x="63" y="94"/>
                  </a:cubicBezTo>
                  <a:cubicBezTo>
                    <a:pt x="67" y="83"/>
                    <a:pt x="72" y="75"/>
                    <a:pt x="78" y="68"/>
                  </a:cubicBezTo>
                  <a:cubicBezTo>
                    <a:pt x="85" y="62"/>
                    <a:pt x="92" y="58"/>
                    <a:pt x="100" y="55"/>
                  </a:cubicBezTo>
                  <a:cubicBezTo>
                    <a:pt x="108" y="53"/>
                    <a:pt x="117" y="52"/>
                    <a:pt x="123" y="52"/>
                  </a:cubicBezTo>
                  <a:cubicBezTo>
                    <a:pt x="132" y="52"/>
                    <a:pt x="142" y="54"/>
                    <a:pt x="142" y="54"/>
                  </a:cubicBezTo>
                  <a:cubicBezTo>
                    <a:pt x="146" y="55"/>
                    <a:pt x="148" y="53"/>
                    <a:pt x="149" y="50"/>
                  </a:cubicBezTo>
                  <a:cubicBezTo>
                    <a:pt x="152" y="42"/>
                    <a:pt x="160" y="18"/>
                    <a:pt x="162" y="1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62" name="Freeform 61"/>
            <p:cNvSpPr>
              <a:spLocks/>
            </p:cNvSpPr>
            <p:nvPr userDrawn="1"/>
          </p:nvSpPr>
          <p:spPr bwMode="auto">
            <a:xfrm>
              <a:off x="3807" y="1406"/>
              <a:ext cx="728" cy="1219"/>
            </a:xfrm>
            <a:custGeom>
              <a:avLst/>
              <a:gdLst>
                <a:gd name="T0" fmla="*/ 303 w 308"/>
                <a:gd name="T1" fmla="*/ 6 h 515"/>
                <a:gd name="T2" fmla="*/ 286 w 308"/>
                <a:gd name="T3" fmla="*/ 2 h 515"/>
                <a:gd name="T4" fmla="*/ 262 w 308"/>
                <a:gd name="T5" fmla="*/ 0 h 515"/>
                <a:gd name="T6" fmla="*/ 188 w 308"/>
                <a:gd name="T7" fmla="*/ 27 h 515"/>
                <a:gd name="T8" fmla="*/ 153 w 308"/>
                <a:gd name="T9" fmla="*/ 106 h 515"/>
                <a:gd name="T10" fmla="*/ 151 w 308"/>
                <a:gd name="T11" fmla="*/ 118 h 515"/>
                <a:gd name="T12" fmla="*/ 111 w 308"/>
                <a:gd name="T13" fmla="*/ 118 h 515"/>
                <a:gd name="T14" fmla="*/ 105 w 308"/>
                <a:gd name="T15" fmla="*/ 123 h 515"/>
                <a:gd name="T16" fmla="*/ 99 w 308"/>
                <a:gd name="T17" fmla="*/ 159 h 515"/>
                <a:gd name="T18" fmla="*/ 104 w 308"/>
                <a:gd name="T19" fmla="*/ 165 h 515"/>
                <a:gd name="T20" fmla="*/ 143 w 308"/>
                <a:gd name="T21" fmla="*/ 165 h 515"/>
                <a:gd name="T22" fmla="*/ 104 w 308"/>
                <a:gd name="T23" fmla="*/ 384 h 515"/>
                <a:gd name="T24" fmla="*/ 93 w 308"/>
                <a:gd name="T25" fmla="*/ 427 h 515"/>
                <a:gd name="T26" fmla="*/ 81 w 308"/>
                <a:gd name="T27" fmla="*/ 452 h 515"/>
                <a:gd name="T28" fmla="*/ 65 w 308"/>
                <a:gd name="T29" fmla="*/ 464 h 515"/>
                <a:gd name="T30" fmla="*/ 44 w 308"/>
                <a:gd name="T31" fmla="*/ 467 h 515"/>
                <a:gd name="T32" fmla="*/ 30 w 308"/>
                <a:gd name="T33" fmla="*/ 466 h 515"/>
                <a:gd name="T34" fmla="*/ 21 w 308"/>
                <a:gd name="T35" fmla="*/ 463 h 515"/>
                <a:gd name="T36" fmla="*/ 15 w 308"/>
                <a:gd name="T37" fmla="*/ 466 h 515"/>
                <a:gd name="T38" fmla="*/ 2 w 308"/>
                <a:gd name="T39" fmla="*/ 501 h 515"/>
                <a:gd name="T40" fmla="*/ 4 w 308"/>
                <a:gd name="T41" fmla="*/ 508 h 515"/>
                <a:gd name="T42" fmla="*/ 20 w 308"/>
                <a:gd name="T43" fmla="*/ 513 h 515"/>
                <a:gd name="T44" fmla="*/ 46 w 308"/>
                <a:gd name="T45" fmla="*/ 515 h 515"/>
                <a:gd name="T46" fmla="*/ 89 w 308"/>
                <a:gd name="T47" fmla="*/ 509 h 515"/>
                <a:gd name="T48" fmla="*/ 121 w 308"/>
                <a:gd name="T49" fmla="*/ 486 h 515"/>
                <a:gd name="T50" fmla="*/ 144 w 308"/>
                <a:gd name="T51" fmla="*/ 447 h 515"/>
                <a:gd name="T52" fmla="*/ 159 w 308"/>
                <a:gd name="T53" fmla="*/ 388 h 515"/>
                <a:gd name="T54" fmla="*/ 199 w 308"/>
                <a:gd name="T55" fmla="*/ 165 h 515"/>
                <a:gd name="T56" fmla="*/ 257 w 308"/>
                <a:gd name="T57" fmla="*/ 165 h 515"/>
                <a:gd name="T58" fmla="*/ 262 w 308"/>
                <a:gd name="T59" fmla="*/ 160 h 515"/>
                <a:gd name="T60" fmla="*/ 269 w 308"/>
                <a:gd name="T61" fmla="*/ 123 h 515"/>
                <a:gd name="T62" fmla="*/ 263 w 308"/>
                <a:gd name="T63" fmla="*/ 118 h 515"/>
                <a:gd name="T64" fmla="*/ 207 w 308"/>
                <a:gd name="T65" fmla="*/ 118 h 515"/>
                <a:gd name="T66" fmla="*/ 217 w 308"/>
                <a:gd name="T67" fmla="*/ 78 h 515"/>
                <a:gd name="T68" fmla="*/ 229 w 308"/>
                <a:gd name="T69" fmla="*/ 60 h 515"/>
                <a:gd name="T70" fmla="*/ 243 w 308"/>
                <a:gd name="T71" fmla="*/ 51 h 515"/>
                <a:gd name="T72" fmla="*/ 262 w 308"/>
                <a:gd name="T73" fmla="*/ 48 h 515"/>
                <a:gd name="T74" fmla="*/ 277 w 308"/>
                <a:gd name="T75" fmla="*/ 49 h 515"/>
                <a:gd name="T76" fmla="*/ 286 w 308"/>
                <a:gd name="T77" fmla="*/ 51 h 515"/>
                <a:gd name="T78" fmla="*/ 293 w 308"/>
                <a:gd name="T79" fmla="*/ 49 h 515"/>
                <a:gd name="T80" fmla="*/ 307 w 308"/>
                <a:gd name="T81" fmla="*/ 12 h 515"/>
                <a:gd name="T82" fmla="*/ 303 w 308"/>
                <a:gd name="T83" fmla="*/ 6 h 5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08" h="515">
                  <a:moveTo>
                    <a:pt x="303" y="6"/>
                  </a:moveTo>
                  <a:cubicBezTo>
                    <a:pt x="298" y="4"/>
                    <a:pt x="293" y="3"/>
                    <a:pt x="286" y="2"/>
                  </a:cubicBezTo>
                  <a:cubicBezTo>
                    <a:pt x="279" y="1"/>
                    <a:pt x="271" y="0"/>
                    <a:pt x="262" y="0"/>
                  </a:cubicBezTo>
                  <a:cubicBezTo>
                    <a:pt x="231" y="0"/>
                    <a:pt x="206" y="9"/>
                    <a:pt x="188" y="27"/>
                  </a:cubicBezTo>
                  <a:cubicBezTo>
                    <a:pt x="171" y="44"/>
                    <a:pt x="159" y="71"/>
                    <a:pt x="153" y="106"/>
                  </a:cubicBezTo>
                  <a:cubicBezTo>
                    <a:pt x="151" y="118"/>
                    <a:pt x="151" y="118"/>
                    <a:pt x="151" y="118"/>
                  </a:cubicBezTo>
                  <a:cubicBezTo>
                    <a:pt x="111" y="118"/>
                    <a:pt x="111" y="118"/>
                    <a:pt x="111" y="118"/>
                  </a:cubicBezTo>
                  <a:cubicBezTo>
                    <a:pt x="111" y="118"/>
                    <a:pt x="106" y="118"/>
                    <a:pt x="105" y="123"/>
                  </a:cubicBezTo>
                  <a:cubicBezTo>
                    <a:pt x="99" y="159"/>
                    <a:pt x="99" y="159"/>
                    <a:pt x="99" y="159"/>
                  </a:cubicBezTo>
                  <a:cubicBezTo>
                    <a:pt x="98" y="163"/>
                    <a:pt x="100" y="165"/>
                    <a:pt x="104" y="165"/>
                  </a:cubicBezTo>
                  <a:cubicBezTo>
                    <a:pt x="143" y="165"/>
                    <a:pt x="143" y="165"/>
                    <a:pt x="143" y="165"/>
                  </a:cubicBezTo>
                  <a:cubicBezTo>
                    <a:pt x="104" y="384"/>
                    <a:pt x="104" y="384"/>
                    <a:pt x="104" y="384"/>
                  </a:cubicBezTo>
                  <a:cubicBezTo>
                    <a:pt x="101" y="402"/>
                    <a:pt x="97" y="416"/>
                    <a:pt x="93" y="427"/>
                  </a:cubicBezTo>
                  <a:cubicBezTo>
                    <a:pt x="89" y="438"/>
                    <a:pt x="86" y="446"/>
                    <a:pt x="81" y="452"/>
                  </a:cubicBezTo>
                  <a:cubicBezTo>
                    <a:pt x="77" y="458"/>
                    <a:pt x="72" y="462"/>
                    <a:pt x="65" y="464"/>
                  </a:cubicBezTo>
                  <a:cubicBezTo>
                    <a:pt x="59" y="466"/>
                    <a:pt x="52" y="467"/>
                    <a:pt x="44" y="467"/>
                  </a:cubicBezTo>
                  <a:cubicBezTo>
                    <a:pt x="40" y="467"/>
                    <a:pt x="35" y="467"/>
                    <a:pt x="30" y="466"/>
                  </a:cubicBezTo>
                  <a:cubicBezTo>
                    <a:pt x="26" y="465"/>
                    <a:pt x="24" y="464"/>
                    <a:pt x="21" y="463"/>
                  </a:cubicBezTo>
                  <a:cubicBezTo>
                    <a:pt x="21" y="463"/>
                    <a:pt x="16" y="461"/>
                    <a:pt x="15" y="466"/>
                  </a:cubicBezTo>
                  <a:cubicBezTo>
                    <a:pt x="13" y="469"/>
                    <a:pt x="3" y="498"/>
                    <a:pt x="2" y="501"/>
                  </a:cubicBezTo>
                  <a:cubicBezTo>
                    <a:pt x="0" y="505"/>
                    <a:pt x="2" y="507"/>
                    <a:pt x="4" y="508"/>
                  </a:cubicBezTo>
                  <a:cubicBezTo>
                    <a:pt x="10" y="510"/>
                    <a:pt x="13" y="511"/>
                    <a:pt x="20" y="513"/>
                  </a:cubicBezTo>
                  <a:cubicBezTo>
                    <a:pt x="30" y="515"/>
                    <a:pt x="38" y="515"/>
                    <a:pt x="46" y="515"/>
                  </a:cubicBezTo>
                  <a:cubicBezTo>
                    <a:pt x="62" y="515"/>
                    <a:pt x="77" y="513"/>
                    <a:pt x="89" y="509"/>
                  </a:cubicBezTo>
                  <a:cubicBezTo>
                    <a:pt x="101" y="504"/>
                    <a:pt x="112" y="496"/>
                    <a:pt x="121" y="486"/>
                  </a:cubicBezTo>
                  <a:cubicBezTo>
                    <a:pt x="132" y="475"/>
                    <a:pt x="138" y="463"/>
                    <a:pt x="144" y="447"/>
                  </a:cubicBezTo>
                  <a:cubicBezTo>
                    <a:pt x="150" y="431"/>
                    <a:pt x="155" y="411"/>
                    <a:pt x="159" y="388"/>
                  </a:cubicBezTo>
                  <a:cubicBezTo>
                    <a:pt x="199" y="165"/>
                    <a:pt x="199" y="165"/>
                    <a:pt x="199" y="165"/>
                  </a:cubicBezTo>
                  <a:cubicBezTo>
                    <a:pt x="257" y="165"/>
                    <a:pt x="257" y="165"/>
                    <a:pt x="257" y="165"/>
                  </a:cubicBezTo>
                  <a:cubicBezTo>
                    <a:pt x="257" y="165"/>
                    <a:pt x="261" y="165"/>
                    <a:pt x="262" y="160"/>
                  </a:cubicBezTo>
                  <a:cubicBezTo>
                    <a:pt x="269" y="123"/>
                    <a:pt x="269" y="123"/>
                    <a:pt x="269" y="123"/>
                  </a:cubicBezTo>
                  <a:cubicBezTo>
                    <a:pt x="269" y="120"/>
                    <a:pt x="268" y="118"/>
                    <a:pt x="263" y="118"/>
                  </a:cubicBezTo>
                  <a:cubicBezTo>
                    <a:pt x="207" y="118"/>
                    <a:pt x="207" y="118"/>
                    <a:pt x="207" y="118"/>
                  </a:cubicBezTo>
                  <a:cubicBezTo>
                    <a:pt x="208" y="117"/>
                    <a:pt x="210" y="97"/>
                    <a:pt x="217" y="78"/>
                  </a:cubicBezTo>
                  <a:cubicBezTo>
                    <a:pt x="219" y="70"/>
                    <a:pt x="224" y="64"/>
                    <a:pt x="229" y="60"/>
                  </a:cubicBezTo>
                  <a:cubicBezTo>
                    <a:pt x="233" y="55"/>
                    <a:pt x="238" y="52"/>
                    <a:pt x="243" y="51"/>
                  </a:cubicBezTo>
                  <a:cubicBezTo>
                    <a:pt x="249" y="49"/>
                    <a:pt x="255" y="48"/>
                    <a:pt x="262" y="48"/>
                  </a:cubicBezTo>
                  <a:cubicBezTo>
                    <a:pt x="267" y="48"/>
                    <a:pt x="273" y="48"/>
                    <a:pt x="277" y="49"/>
                  </a:cubicBezTo>
                  <a:cubicBezTo>
                    <a:pt x="282" y="50"/>
                    <a:pt x="284" y="51"/>
                    <a:pt x="286" y="51"/>
                  </a:cubicBezTo>
                  <a:cubicBezTo>
                    <a:pt x="291" y="53"/>
                    <a:pt x="292" y="52"/>
                    <a:pt x="293" y="49"/>
                  </a:cubicBezTo>
                  <a:cubicBezTo>
                    <a:pt x="307" y="12"/>
                    <a:pt x="307" y="12"/>
                    <a:pt x="307" y="12"/>
                  </a:cubicBezTo>
                  <a:cubicBezTo>
                    <a:pt x="308" y="8"/>
                    <a:pt x="305" y="6"/>
                    <a:pt x="303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63" name="Freeform 62"/>
            <p:cNvSpPr>
              <a:spLocks/>
            </p:cNvSpPr>
            <p:nvPr userDrawn="1"/>
          </p:nvSpPr>
          <p:spPr bwMode="auto">
            <a:xfrm>
              <a:off x="2542" y="1421"/>
              <a:ext cx="132" cy="908"/>
            </a:xfrm>
            <a:custGeom>
              <a:avLst/>
              <a:gdLst>
                <a:gd name="T0" fmla="*/ 56 w 56"/>
                <a:gd name="T1" fmla="*/ 378 h 384"/>
                <a:gd name="T2" fmla="*/ 51 w 56"/>
                <a:gd name="T3" fmla="*/ 384 h 384"/>
                <a:gd name="T4" fmla="*/ 5 w 56"/>
                <a:gd name="T5" fmla="*/ 384 h 384"/>
                <a:gd name="T6" fmla="*/ 0 w 56"/>
                <a:gd name="T7" fmla="*/ 378 h 384"/>
                <a:gd name="T8" fmla="*/ 0 w 56"/>
                <a:gd name="T9" fmla="*/ 5 h 384"/>
                <a:gd name="T10" fmla="*/ 5 w 56"/>
                <a:gd name="T11" fmla="*/ 0 h 384"/>
                <a:gd name="T12" fmla="*/ 51 w 56"/>
                <a:gd name="T13" fmla="*/ 0 h 384"/>
                <a:gd name="T14" fmla="*/ 56 w 56"/>
                <a:gd name="T15" fmla="*/ 5 h 384"/>
                <a:gd name="T16" fmla="*/ 56 w 56"/>
                <a:gd name="T17" fmla="*/ 378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384">
                  <a:moveTo>
                    <a:pt x="56" y="378"/>
                  </a:moveTo>
                  <a:cubicBezTo>
                    <a:pt x="56" y="381"/>
                    <a:pt x="54" y="384"/>
                    <a:pt x="51" y="384"/>
                  </a:cubicBezTo>
                  <a:cubicBezTo>
                    <a:pt x="5" y="384"/>
                    <a:pt x="5" y="384"/>
                    <a:pt x="5" y="384"/>
                  </a:cubicBezTo>
                  <a:cubicBezTo>
                    <a:pt x="2" y="384"/>
                    <a:pt x="0" y="381"/>
                    <a:pt x="0" y="378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4" y="0"/>
                    <a:pt x="56" y="2"/>
                    <a:pt x="56" y="5"/>
                  </a:cubicBezTo>
                  <a:lnTo>
                    <a:pt x="56" y="3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</p:grpSp>
      <p:sp>
        <p:nvSpPr>
          <p:cNvPr id="64" name="Content Placeholder 2"/>
          <p:cNvSpPr>
            <a:spLocks noGrp="1"/>
          </p:cNvSpPr>
          <p:nvPr>
            <p:ph idx="1"/>
          </p:nvPr>
        </p:nvSpPr>
        <p:spPr>
          <a:xfrm>
            <a:off x="338328" y="1601725"/>
            <a:ext cx="11517122" cy="4641598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103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sic_Community Cloud_Dark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 smtClean="0">
              <a:latin typeface="Salesforce Sans"/>
              <a:cs typeface="VAG Rounded Std Light"/>
            </a:endParaRPr>
          </a:p>
        </p:txBody>
      </p:sp>
      <p:sp>
        <p:nvSpPr>
          <p:cNvPr id="39" name="Oval 38"/>
          <p:cNvSpPr/>
          <p:nvPr userDrawn="1"/>
        </p:nvSpPr>
        <p:spPr>
          <a:xfrm>
            <a:off x="11358418" y="494288"/>
            <a:ext cx="830407" cy="830407"/>
          </a:xfrm>
          <a:prstGeom prst="ellipse">
            <a:avLst/>
          </a:prstGeom>
          <a:solidFill>
            <a:srgbClr val="FFFFFF">
              <a:alpha val="5000"/>
            </a:srgbClr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Salesforce Sans"/>
              <a:cs typeface="VAG Rounded Std Light"/>
            </a:endParaRPr>
          </a:p>
        </p:txBody>
      </p:sp>
      <p:sp>
        <p:nvSpPr>
          <p:cNvPr id="50" name="Title 1"/>
          <p:cNvSpPr>
            <a:spLocks noGrp="1"/>
          </p:cNvSpPr>
          <p:nvPr>
            <p:ph type="title"/>
          </p:nvPr>
        </p:nvSpPr>
        <p:spPr>
          <a:xfrm>
            <a:off x="338327" y="90720"/>
            <a:ext cx="11515535" cy="908043"/>
          </a:xfrm>
        </p:spPr>
        <p:txBody>
          <a:bodyPr/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1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338328" y="1021080"/>
            <a:ext cx="11484864" cy="369332"/>
          </a:xfrm>
        </p:spPr>
        <p:txBody>
          <a:bodyPr lIns="9144" tIns="0" rIns="0" bIns="0">
            <a:spAutoFit/>
          </a:bodyPr>
          <a:lstStyle>
            <a:lvl1pPr marL="0" indent="0">
              <a:buNone/>
              <a:defRPr sz="2400" spc="0" baseline="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grpSp>
        <p:nvGrpSpPr>
          <p:cNvPr id="64" name="Group 18"/>
          <p:cNvGrpSpPr>
            <a:grpSpLocks noChangeAspect="1"/>
          </p:cNvGrpSpPr>
          <p:nvPr userDrawn="1"/>
        </p:nvGrpSpPr>
        <p:grpSpPr bwMode="auto">
          <a:xfrm>
            <a:off x="11243268" y="6270900"/>
            <a:ext cx="611829" cy="428383"/>
            <a:chOff x="267" y="-340"/>
            <a:chExt cx="7144" cy="5002"/>
          </a:xfrm>
        </p:grpSpPr>
        <p:sp>
          <p:nvSpPr>
            <p:cNvPr id="65" name="Freeform 19"/>
            <p:cNvSpPr>
              <a:spLocks/>
            </p:cNvSpPr>
            <p:nvPr userDrawn="1"/>
          </p:nvSpPr>
          <p:spPr bwMode="auto">
            <a:xfrm>
              <a:off x="267" y="-340"/>
              <a:ext cx="7144" cy="5002"/>
            </a:xfrm>
            <a:custGeom>
              <a:avLst/>
              <a:gdLst>
                <a:gd name="T0" fmla="*/ 1257 w 3021"/>
                <a:gd name="T1" fmla="*/ 230 h 2114"/>
                <a:gd name="T2" fmla="*/ 1640 w 3021"/>
                <a:gd name="T3" fmla="*/ 66 h 2114"/>
                <a:gd name="T4" fmla="*/ 2106 w 3021"/>
                <a:gd name="T5" fmla="*/ 342 h 2114"/>
                <a:gd name="T6" fmla="*/ 2369 w 3021"/>
                <a:gd name="T7" fmla="*/ 286 h 2114"/>
                <a:gd name="T8" fmla="*/ 3021 w 3021"/>
                <a:gd name="T9" fmla="*/ 943 h 2114"/>
                <a:gd name="T10" fmla="*/ 2369 w 3021"/>
                <a:gd name="T11" fmla="*/ 1600 h 2114"/>
                <a:gd name="T12" fmla="*/ 2241 w 3021"/>
                <a:gd name="T13" fmla="*/ 1587 h 2114"/>
                <a:gd name="T14" fmla="*/ 1826 w 3021"/>
                <a:gd name="T15" fmla="*/ 1831 h 2114"/>
                <a:gd name="T16" fmla="*/ 1618 w 3021"/>
                <a:gd name="T17" fmla="*/ 1783 h 2114"/>
                <a:gd name="T18" fmla="*/ 1118 w 3021"/>
                <a:gd name="T19" fmla="*/ 2114 h 2114"/>
                <a:gd name="T20" fmla="*/ 608 w 3021"/>
                <a:gd name="T21" fmla="*/ 1758 h 2114"/>
                <a:gd name="T22" fmla="*/ 504 w 3021"/>
                <a:gd name="T23" fmla="*/ 1769 h 2114"/>
                <a:gd name="T24" fmla="*/ 0 w 3021"/>
                <a:gd name="T25" fmla="*/ 1260 h 2114"/>
                <a:gd name="T26" fmla="*/ 252 w 3021"/>
                <a:gd name="T27" fmla="*/ 819 h 2114"/>
                <a:gd name="T28" fmla="*/ 204 w 3021"/>
                <a:gd name="T29" fmla="*/ 586 h 2114"/>
                <a:gd name="T30" fmla="*/ 791 w 3021"/>
                <a:gd name="T31" fmla="*/ 0 h 2114"/>
                <a:gd name="T32" fmla="*/ 1257 w 3021"/>
                <a:gd name="T33" fmla="*/ 230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021" h="2114">
                  <a:moveTo>
                    <a:pt x="1257" y="230"/>
                  </a:moveTo>
                  <a:cubicBezTo>
                    <a:pt x="1355" y="129"/>
                    <a:pt x="1490" y="66"/>
                    <a:pt x="1640" y="66"/>
                  </a:cubicBezTo>
                  <a:cubicBezTo>
                    <a:pt x="1840" y="66"/>
                    <a:pt x="2014" y="177"/>
                    <a:pt x="2106" y="342"/>
                  </a:cubicBezTo>
                  <a:cubicBezTo>
                    <a:pt x="2187" y="306"/>
                    <a:pt x="2276" y="286"/>
                    <a:pt x="2369" y="286"/>
                  </a:cubicBezTo>
                  <a:cubicBezTo>
                    <a:pt x="2729" y="286"/>
                    <a:pt x="3021" y="580"/>
                    <a:pt x="3021" y="943"/>
                  </a:cubicBezTo>
                  <a:cubicBezTo>
                    <a:pt x="3021" y="1306"/>
                    <a:pt x="2729" y="1600"/>
                    <a:pt x="2369" y="1600"/>
                  </a:cubicBezTo>
                  <a:cubicBezTo>
                    <a:pt x="2326" y="1600"/>
                    <a:pt x="2283" y="1595"/>
                    <a:pt x="2241" y="1587"/>
                  </a:cubicBezTo>
                  <a:cubicBezTo>
                    <a:pt x="2160" y="1733"/>
                    <a:pt x="2004" y="1831"/>
                    <a:pt x="1826" y="1831"/>
                  </a:cubicBezTo>
                  <a:cubicBezTo>
                    <a:pt x="1751" y="1831"/>
                    <a:pt x="1680" y="1814"/>
                    <a:pt x="1618" y="1783"/>
                  </a:cubicBezTo>
                  <a:cubicBezTo>
                    <a:pt x="1535" y="1977"/>
                    <a:pt x="1342" y="2114"/>
                    <a:pt x="1118" y="2114"/>
                  </a:cubicBezTo>
                  <a:cubicBezTo>
                    <a:pt x="884" y="2114"/>
                    <a:pt x="685" y="1966"/>
                    <a:pt x="608" y="1758"/>
                  </a:cubicBezTo>
                  <a:cubicBezTo>
                    <a:pt x="575" y="1765"/>
                    <a:pt x="540" y="1769"/>
                    <a:pt x="504" y="1769"/>
                  </a:cubicBezTo>
                  <a:cubicBezTo>
                    <a:pt x="226" y="1769"/>
                    <a:pt x="0" y="1541"/>
                    <a:pt x="0" y="1260"/>
                  </a:cubicBezTo>
                  <a:cubicBezTo>
                    <a:pt x="0" y="1071"/>
                    <a:pt x="102" y="907"/>
                    <a:pt x="252" y="819"/>
                  </a:cubicBezTo>
                  <a:cubicBezTo>
                    <a:pt x="221" y="747"/>
                    <a:pt x="204" y="668"/>
                    <a:pt x="204" y="586"/>
                  </a:cubicBezTo>
                  <a:cubicBezTo>
                    <a:pt x="204" y="262"/>
                    <a:pt x="467" y="0"/>
                    <a:pt x="791" y="0"/>
                  </a:cubicBezTo>
                  <a:cubicBezTo>
                    <a:pt x="981" y="0"/>
                    <a:pt x="1150" y="90"/>
                    <a:pt x="1257" y="2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66" name="Freeform 20"/>
            <p:cNvSpPr>
              <a:spLocks/>
            </p:cNvSpPr>
            <p:nvPr userDrawn="1"/>
          </p:nvSpPr>
          <p:spPr bwMode="auto">
            <a:xfrm>
              <a:off x="1298" y="1671"/>
              <a:ext cx="499" cy="672"/>
            </a:xfrm>
            <a:custGeom>
              <a:avLst/>
              <a:gdLst>
                <a:gd name="T0" fmla="*/ 2 w 211"/>
                <a:gd name="T1" fmla="*/ 246 h 284"/>
                <a:gd name="T2" fmla="*/ 3 w 211"/>
                <a:gd name="T3" fmla="*/ 253 h 284"/>
                <a:gd name="T4" fmla="*/ 20 w 211"/>
                <a:gd name="T5" fmla="*/ 263 h 284"/>
                <a:gd name="T6" fmla="*/ 111 w 211"/>
                <a:gd name="T7" fmla="*/ 284 h 284"/>
                <a:gd name="T8" fmla="*/ 211 w 211"/>
                <a:gd name="T9" fmla="*/ 199 h 284"/>
                <a:gd name="T10" fmla="*/ 211 w 211"/>
                <a:gd name="T11" fmla="*/ 197 h 284"/>
                <a:gd name="T12" fmla="*/ 127 w 211"/>
                <a:gd name="T13" fmla="*/ 118 h 284"/>
                <a:gd name="T14" fmla="*/ 122 w 211"/>
                <a:gd name="T15" fmla="*/ 116 h 284"/>
                <a:gd name="T16" fmla="*/ 64 w 211"/>
                <a:gd name="T17" fmla="*/ 77 h 284"/>
                <a:gd name="T18" fmla="*/ 64 w 211"/>
                <a:gd name="T19" fmla="*/ 76 h 284"/>
                <a:gd name="T20" fmla="*/ 104 w 211"/>
                <a:gd name="T21" fmla="*/ 46 h 284"/>
                <a:gd name="T22" fmla="*/ 183 w 211"/>
                <a:gd name="T23" fmla="*/ 66 h 284"/>
                <a:gd name="T24" fmla="*/ 191 w 211"/>
                <a:gd name="T25" fmla="*/ 64 h 284"/>
                <a:gd name="T26" fmla="*/ 203 w 211"/>
                <a:gd name="T27" fmla="*/ 30 h 284"/>
                <a:gd name="T28" fmla="*/ 200 w 211"/>
                <a:gd name="T29" fmla="*/ 23 h 284"/>
                <a:gd name="T30" fmla="*/ 112 w 211"/>
                <a:gd name="T31" fmla="*/ 0 h 284"/>
                <a:gd name="T32" fmla="*/ 105 w 211"/>
                <a:gd name="T33" fmla="*/ 0 h 284"/>
                <a:gd name="T34" fmla="*/ 9 w 211"/>
                <a:gd name="T35" fmla="*/ 83 h 284"/>
                <a:gd name="T36" fmla="*/ 9 w 211"/>
                <a:gd name="T37" fmla="*/ 84 h 284"/>
                <a:gd name="T38" fmla="*/ 94 w 211"/>
                <a:gd name="T39" fmla="*/ 164 h 284"/>
                <a:gd name="T40" fmla="*/ 100 w 211"/>
                <a:gd name="T41" fmla="*/ 166 h 284"/>
                <a:gd name="T42" fmla="*/ 156 w 211"/>
                <a:gd name="T43" fmla="*/ 204 h 284"/>
                <a:gd name="T44" fmla="*/ 156 w 211"/>
                <a:gd name="T45" fmla="*/ 205 h 284"/>
                <a:gd name="T46" fmla="*/ 112 w 211"/>
                <a:gd name="T47" fmla="*/ 239 h 284"/>
                <a:gd name="T48" fmla="*/ 32 w 211"/>
                <a:gd name="T49" fmla="*/ 216 h 284"/>
                <a:gd name="T50" fmla="*/ 22 w 211"/>
                <a:gd name="T51" fmla="*/ 209 h 284"/>
                <a:gd name="T52" fmla="*/ 14 w 211"/>
                <a:gd name="T53" fmla="*/ 212 h 284"/>
                <a:gd name="T54" fmla="*/ 2 w 211"/>
                <a:gd name="T55" fmla="*/ 246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11" h="284">
                  <a:moveTo>
                    <a:pt x="2" y="246"/>
                  </a:moveTo>
                  <a:cubicBezTo>
                    <a:pt x="0" y="251"/>
                    <a:pt x="2" y="252"/>
                    <a:pt x="3" y="253"/>
                  </a:cubicBezTo>
                  <a:cubicBezTo>
                    <a:pt x="9" y="257"/>
                    <a:pt x="15" y="260"/>
                    <a:pt x="20" y="263"/>
                  </a:cubicBezTo>
                  <a:cubicBezTo>
                    <a:pt x="51" y="280"/>
                    <a:pt x="80" y="284"/>
                    <a:pt x="111" y="284"/>
                  </a:cubicBezTo>
                  <a:cubicBezTo>
                    <a:pt x="173" y="284"/>
                    <a:pt x="211" y="252"/>
                    <a:pt x="211" y="199"/>
                  </a:cubicBezTo>
                  <a:cubicBezTo>
                    <a:pt x="211" y="197"/>
                    <a:pt x="211" y="197"/>
                    <a:pt x="211" y="197"/>
                  </a:cubicBezTo>
                  <a:cubicBezTo>
                    <a:pt x="211" y="148"/>
                    <a:pt x="168" y="131"/>
                    <a:pt x="127" y="118"/>
                  </a:cubicBezTo>
                  <a:cubicBezTo>
                    <a:pt x="122" y="116"/>
                    <a:pt x="122" y="116"/>
                    <a:pt x="122" y="116"/>
                  </a:cubicBezTo>
                  <a:cubicBezTo>
                    <a:pt x="91" y="106"/>
                    <a:pt x="64" y="97"/>
                    <a:pt x="64" y="77"/>
                  </a:cubicBezTo>
                  <a:cubicBezTo>
                    <a:pt x="64" y="76"/>
                    <a:pt x="64" y="76"/>
                    <a:pt x="64" y="76"/>
                  </a:cubicBezTo>
                  <a:cubicBezTo>
                    <a:pt x="64" y="59"/>
                    <a:pt x="80" y="46"/>
                    <a:pt x="104" y="46"/>
                  </a:cubicBezTo>
                  <a:cubicBezTo>
                    <a:pt x="131" y="46"/>
                    <a:pt x="162" y="55"/>
                    <a:pt x="183" y="66"/>
                  </a:cubicBezTo>
                  <a:cubicBezTo>
                    <a:pt x="183" y="66"/>
                    <a:pt x="189" y="70"/>
                    <a:pt x="191" y="64"/>
                  </a:cubicBezTo>
                  <a:cubicBezTo>
                    <a:pt x="192" y="61"/>
                    <a:pt x="202" y="33"/>
                    <a:pt x="203" y="30"/>
                  </a:cubicBezTo>
                  <a:cubicBezTo>
                    <a:pt x="205" y="27"/>
                    <a:pt x="203" y="25"/>
                    <a:pt x="200" y="23"/>
                  </a:cubicBezTo>
                  <a:cubicBezTo>
                    <a:pt x="177" y="9"/>
                    <a:pt x="145" y="0"/>
                    <a:pt x="11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49" y="0"/>
                    <a:pt x="9" y="34"/>
                    <a:pt x="9" y="83"/>
                  </a:cubicBezTo>
                  <a:cubicBezTo>
                    <a:pt x="9" y="84"/>
                    <a:pt x="9" y="84"/>
                    <a:pt x="9" y="84"/>
                  </a:cubicBezTo>
                  <a:cubicBezTo>
                    <a:pt x="9" y="136"/>
                    <a:pt x="53" y="153"/>
                    <a:pt x="94" y="164"/>
                  </a:cubicBezTo>
                  <a:cubicBezTo>
                    <a:pt x="100" y="166"/>
                    <a:pt x="100" y="166"/>
                    <a:pt x="100" y="166"/>
                  </a:cubicBezTo>
                  <a:cubicBezTo>
                    <a:pt x="130" y="175"/>
                    <a:pt x="156" y="183"/>
                    <a:pt x="156" y="204"/>
                  </a:cubicBezTo>
                  <a:cubicBezTo>
                    <a:pt x="156" y="205"/>
                    <a:pt x="156" y="205"/>
                    <a:pt x="156" y="205"/>
                  </a:cubicBezTo>
                  <a:cubicBezTo>
                    <a:pt x="156" y="225"/>
                    <a:pt x="139" y="239"/>
                    <a:pt x="112" y="239"/>
                  </a:cubicBezTo>
                  <a:cubicBezTo>
                    <a:pt x="102" y="239"/>
                    <a:pt x="68" y="239"/>
                    <a:pt x="32" y="216"/>
                  </a:cubicBezTo>
                  <a:cubicBezTo>
                    <a:pt x="28" y="213"/>
                    <a:pt x="26" y="211"/>
                    <a:pt x="22" y="209"/>
                  </a:cubicBezTo>
                  <a:cubicBezTo>
                    <a:pt x="20" y="208"/>
                    <a:pt x="16" y="206"/>
                    <a:pt x="14" y="212"/>
                  </a:cubicBezTo>
                  <a:lnTo>
                    <a:pt x="2" y="24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67" name="Freeform 66"/>
            <p:cNvSpPr>
              <a:spLocks/>
            </p:cNvSpPr>
            <p:nvPr userDrawn="1"/>
          </p:nvSpPr>
          <p:spPr bwMode="auto">
            <a:xfrm>
              <a:off x="3443" y="1671"/>
              <a:ext cx="499" cy="672"/>
            </a:xfrm>
            <a:custGeom>
              <a:avLst/>
              <a:gdLst>
                <a:gd name="T0" fmla="*/ 2 w 211"/>
                <a:gd name="T1" fmla="*/ 246 h 284"/>
                <a:gd name="T2" fmla="*/ 3 w 211"/>
                <a:gd name="T3" fmla="*/ 253 h 284"/>
                <a:gd name="T4" fmla="*/ 20 w 211"/>
                <a:gd name="T5" fmla="*/ 263 h 284"/>
                <a:gd name="T6" fmla="*/ 111 w 211"/>
                <a:gd name="T7" fmla="*/ 284 h 284"/>
                <a:gd name="T8" fmla="*/ 211 w 211"/>
                <a:gd name="T9" fmla="*/ 199 h 284"/>
                <a:gd name="T10" fmla="*/ 211 w 211"/>
                <a:gd name="T11" fmla="*/ 197 h 284"/>
                <a:gd name="T12" fmla="*/ 127 w 211"/>
                <a:gd name="T13" fmla="*/ 118 h 284"/>
                <a:gd name="T14" fmla="*/ 122 w 211"/>
                <a:gd name="T15" fmla="*/ 116 h 284"/>
                <a:gd name="T16" fmla="*/ 64 w 211"/>
                <a:gd name="T17" fmla="*/ 77 h 284"/>
                <a:gd name="T18" fmla="*/ 64 w 211"/>
                <a:gd name="T19" fmla="*/ 76 h 284"/>
                <a:gd name="T20" fmla="*/ 104 w 211"/>
                <a:gd name="T21" fmla="*/ 46 h 284"/>
                <a:gd name="T22" fmla="*/ 183 w 211"/>
                <a:gd name="T23" fmla="*/ 66 h 284"/>
                <a:gd name="T24" fmla="*/ 191 w 211"/>
                <a:gd name="T25" fmla="*/ 64 h 284"/>
                <a:gd name="T26" fmla="*/ 203 w 211"/>
                <a:gd name="T27" fmla="*/ 30 h 284"/>
                <a:gd name="T28" fmla="*/ 200 w 211"/>
                <a:gd name="T29" fmla="*/ 23 h 284"/>
                <a:gd name="T30" fmla="*/ 112 w 211"/>
                <a:gd name="T31" fmla="*/ 0 h 284"/>
                <a:gd name="T32" fmla="*/ 105 w 211"/>
                <a:gd name="T33" fmla="*/ 0 h 284"/>
                <a:gd name="T34" fmla="*/ 9 w 211"/>
                <a:gd name="T35" fmla="*/ 83 h 284"/>
                <a:gd name="T36" fmla="*/ 9 w 211"/>
                <a:gd name="T37" fmla="*/ 84 h 284"/>
                <a:gd name="T38" fmla="*/ 94 w 211"/>
                <a:gd name="T39" fmla="*/ 164 h 284"/>
                <a:gd name="T40" fmla="*/ 100 w 211"/>
                <a:gd name="T41" fmla="*/ 166 h 284"/>
                <a:gd name="T42" fmla="*/ 156 w 211"/>
                <a:gd name="T43" fmla="*/ 204 h 284"/>
                <a:gd name="T44" fmla="*/ 156 w 211"/>
                <a:gd name="T45" fmla="*/ 205 h 284"/>
                <a:gd name="T46" fmla="*/ 112 w 211"/>
                <a:gd name="T47" fmla="*/ 239 h 284"/>
                <a:gd name="T48" fmla="*/ 32 w 211"/>
                <a:gd name="T49" fmla="*/ 216 h 284"/>
                <a:gd name="T50" fmla="*/ 22 w 211"/>
                <a:gd name="T51" fmla="*/ 209 h 284"/>
                <a:gd name="T52" fmla="*/ 14 w 211"/>
                <a:gd name="T53" fmla="*/ 212 h 284"/>
                <a:gd name="T54" fmla="*/ 2 w 211"/>
                <a:gd name="T55" fmla="*/ 246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11" h="284">
                  <a:moveTo>
                    <a:pt x="2" y="246"/>
                  </a:moveTo>
                  <a:cubicBezTo>
                    <a:pt x="0" y="251"/>
                    <a:pt x="2" y="252"/>
                    <a:pt x="3" y="253"/>
                  </a:cubicBezTo>
                  <a:cubicBezTo>
                    <a:pt x="9" y="257"/>
                    <a:pt x="15" y="260"/>
                    <a:pt x="20" y="263"/>
                  </a:cubicBezTo>
                  <a:cubicBezTo>
                    <a:pt x="51" y="280"/>
                    <a:pt x="80" y="284"/>
                    <a:pt x="111" y="284"/>
                  </a:cubicBezTo>
                  <a:cubicBezTo>
                    <a:pt x="173" y="284"/>
                    <a:pt x="211" y="252"/>
                    <a:pt x="211" y="199"/>
                  </a:cubicBezTo>
                  <a:cubicBezTo>
                    <a:pt x="211" y="197"/>
                    <a:pt x="211" y="197"/>
                    <a:pt x="211" y="197"/>
                  </a:cubicBezTo>
                  <a:cubicBezTo>
                    <a:pt x="211" y="148"/>
                    <a:pt x="168" y="131"/>
                    <a:pt x="127" y="118"/>
                  </a:cubicBezTo>
                  <a:cubicBezTo>
                    <a:pt x="122" y="116"/>
                    <a:pt x="122" y="116"/>
                    <a:pt x="122" y="116"/>
                  </a:cubicBezTo>
                  <a:cubicBezTo>
                    <a:pt x="91" y="106"/>
                    <a:pt x="64" y="97"/>
                    <a:pt x="64" y="77"/>
                  </a:cubicBezTo>
                  <a:cubicBezTo>
                    <a:pt x="64" y="76"/>
                    <a:pt x="64" y="76"/>
                    <a:pt x="64" y="76"/>
                  </a:cubicBezTo>
                  <a:cubicBezTo>
                    <a:pt x="64" y="59"/>
                    <a:pt x="80" y="46"/>
                    <a:pt x="104" y="46"/>
                  </a:cubicBezTo>
                  <a:cubicBezTo>
                    <a:pt x="131" y="46"/>
                    <a:pt x="162" y="55"/>
                    <a:pt x="183" y="66"/>
                  </a:cubicBezTo>
                  <a:cubicBezTo>
                    <a:pt x="183" y="66"/>
                    <a:pt x="189" y="70"/>
                    <a:pt x="191" y="64"/>
                  </a:cubicBezTo>
                  <a:cubicBezTo>
                    <a:pt x="192" y="61"/>
                    <a:pt x="202" y="33"/>
                    <a:pt x="203" y="30"/>
                  </a:cubicBezTo>
                  <a:cubicBezTo>
                    <a:pt x="205" y="27"/>
                    <a:pt x="203" y="25"/>
                    <a:pt x="200" y="23"/>
                  </a:cubicBezTo>
                  <a:cubicBezTo>
                    <a:pt x="177" y="9"/>
                    <a:pt x="145" y="0"/>
                    <a:pt x="11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49" y="0"/>
                    <a:pt x="9" y="34"/>
                    <a:pt x="9" y="83"/>
                  </a:cubicBezTo>
                  <a:cubicBezTo>
                    <a:pt x="9" y="84"/>
                    <a:pt x="9" y="84"/>
                    <a:pt x="9" y="84"/>
                  </a:cubicBezTo>
                  <a:cubicBezTo>
                    <a:pt x="9" y="136"/>
                    <a:pt x="53" y="153"/>
                    <a:pt x="94" y="164"/>
                  </a:cubicBezTo>
                  <a:cubicBezTo>
                    <a:pt x="100" y="166"/>
                    <a:pt x="100" y="166"/>
                    <a:pt x="100" y="166"/>
                  </a:cubicBezTo>
                  <a:cubicBezTo>
                    <a:pt x="130" y="175"/>
                    <a:pt x="156" y="183"/>
                    <a:pt x="156" y="204"/>
                  </a:cubicBezTo>
                  <a:cubicBezTo>
                    <a:pt x="156" y="205"/>
                    <a:pt x="156" y="205"/>
                    <a:pt x="156" y="205"/>
                  </a:cubicBezTo>
                  <a:cubicBezTo>
                    <a:pt x="156" y="225"/>
                    <a:pt x="139" y="239"/>
                    <a:pt x="112" y="239"/>
                  </a:cubicBezTo>
                  <a:cubicBezTo>
                    <a:pt x="102" y="239"/>
                    <a:pt x="68" y="239"/>
                    <a:pt x="32" y="216"/>
                  </a:cubicBezTo>
                  <a:cubicBezTo>
                    <a:pt x="28" y="213"/>
                    <a:pt x="25" y="212"/>
                    <a:pt x="22" y="209"/>
                  </a:cubicBezTo>
                  <a:cubicBezTo>
                    <a:pt x="21" y="209"/>
                    <a:pt x="16" y="207"/>
                    <a:pt x="14" y="212"/>
                  </a:cubicBezTo>
                  <a:lnTo>
                    <a:pt x="2" y="24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68" name="Freeform 67"/>
            <p:cNvSpPr>
              <a:spLocks noEditPoints="1"/>
            </p:cNvSpPr>
            <p:nvPr userDrawn="1"/>
          </p:nvSpPr>
          <p:spPr bwMode="auto">
            <a:xfrm>
              <a:off x="4455" y="1671"/>
              <a:ext cx="596" cy="672"/>
            </a:xfrm>
            <a:custGeom>
              <a:avLst/>
              <a:gdLst>
                <a:gd name="T0" fmla="*/ 245 w 252"/>
                <a:gd name="T1" fmla="*/ 87 h 284"/>
                <a:gd name="T2" fmla="*/ 221 w 252"/>
                <a:gd name="T3" fmla="*/ 42 h 284"/>
                <a:gd name="T4" fmla="*/ 181 w 252"/>
                <a:gd name="T5" fmla="*/ 12 h 284"/>
                <a:gd name="T6" fmla="*/ 126 w 252"/>
                <a:gd name="T7" fmla="*/ 0 h 284"/>
                <a:gd name="T8" fmla="*/ 71 w 252"/>
                <a:gd name="T9" fmla="*/ 12 h 284"/>
                <a:gd name="T10" fmla="*/ 31 w 252"/>
                <a:gd name="T11" fmla="*/ 42 h 284"/>
                <a:gd name="T12" fmla="*/ 7 w 252"/>
                <a:gd name="T13" fmla="*/ 87 h 284"/>
                <a:gd name="T14" fmla="*/ 0 w 252"/>
                <a:gd name="T15" fmla="*/ 142 h 284"/>
                <a:gd name="T16" fmla="*/ 7 w 252"/>
                <a:gd name="T17" fmla="*/ 198 h 284"/>
                <a:gd name="T18" fmla="*/ 31 w 252"/>
                <a:gd name="T19" fmla="*/ 243 h 284"/>
                <a:gd name="T20" fmla="*/ 71 w 252"/>
                <a:gd name="T21" fmla="*/ 273 h 284"/>
                <a:gd name="T22" fmla="*/ 126 w 252"/>
                <a:gd name="T23" fmla="*/ 284 h 284"/>
                <a:gd name="T24" fmla="*/ 181 w 252"/>
                <a:gd name="T25" fmla="*/ 273 h 284"/>
                <a:gd name="T26" fmla="*/ 221 w 252"/>
                <a:gd name="T27" fmla="*/ 243 h 284"/>
                <a:gd name="T28" fmla="*/ 245 w 252"/>
                <a:gd name="T29" fmla="*/ 198 h 284"/>
                <a:gd name="T30" fmla="*/ 252 w 252"/>
                <a:gd name="T31" fmla="*/ 142 h 284"/>
                <a:gd name="T32" fmla="*/ 245 w 252"/>
                <a:gd name="T33" fmla="*/ 87 h 284"/>
                <a:gd name="T34" fmla="*/ 193 w 252"/>
                <a:gd name="T35" fmla="*/ 142 h 284"/>
                <a:gd name="T36" fmla="*/ 176 w 252"/>
                <a:gd name="T37" fmla="*/ 213 h 284"/>
                <a:gd name="T38" fmla="*/ 126 w 252"/>
                <a:gd name="T39" fmla="*/ 237 h 284"/>
                <a:gd name="T40" fmla="*/ 76 w 252"/>
                <a:gd name="T41" fmla="*/ 213 h 284"/>
                <a:gd name="T42" fmla="*/ 60 w 252"/>
                <a:gd name="T43" fmla="*/ 142 h 284"/>
                <a:gd name="T44" fmla="*/ 76 w 252"/>
                <a:gd name="T45" fmla="*/ 72 h 284"/>
                <a:gd name="T46" fmla="*/ 126 w 252"/>
                <a:gd name="T47" fmla="*/ 48 h 284"/>
                <a:gd name="T48" fmla="*/ 176 w 252"/>
                <a:gd name="T49" fmla="*/ 72 h 284"/>
                <a:gd name="T50" fmla="*/ 193 w 252"/>
                <a:gd name="T51" fmla="*/ 142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52" h="284">
                  <a:moveTo>
                    <a:pt x="245" y="87"/>
                  </a:moveTo>
                  <a:cubicBezTo>
                    <a:pt x="240" y="69"/>
                    <a:pt x="232" y="54"/>
                    <a:pt x="221" y="42"/>
                  </a:cubicBezTo>
                  <a:cubicBezTo>
                    <a:pt x="211" y="29"/>
                    <a:pt x="197" y="19"/>
                    <a:pt x="181" y="12"/>
                  </a:cubicBezTo>
                  <a:cubicBezTo>
                    <a:pt x="166" y="4"/>
                    <a:pt x="147" y="0"/>
                    <a:pt x="126" y="0"/>
                  </a:cubicBezTo>
                  <a:cubicBezTo>
                    <a:pt x="105" y="0"/>
                    <a:pt x="86" y="4"/>
                    <a:pt x="71" y="12"/>
                  </a:cubicBezTo>
                  <a:cubicBezTo>
                    <a:pt x="55" y="19"/>
                    <a:pt x="41" y="29"/>
                    <a:pt x="31" y="42"/>
                  </a:cubicBezTo>
                  <a:cubicBezTo>
                    <a:pt x="20" y="54"/>
                    <a:pt x="12" y="69"/>
                    <a:pt x="7" y="87"/>
                  </a:cubicBezTo>
                  <a:cubicBezTo>
                    <a:pt x="2" y="104"/>
                    <a:pt x="0" y="122"/>
                    <a:pt x="0" y="142"/>
                  </a:cubicBezTo>
                  <a:cubicBezTo>
                    <a:pt x="0" y="162"/>
                    <a:pt x="2" y="181"/>
                    <a:pt x="7" y="198"/>
                  </a:cubicBezTo>
                  <a:cubicBezTo>
                    <a:pt x="12" y="215"/>
                    <a:pt x="20" y="230"/>
                    <a:pt x="31" y="243"/>
                  </a:cubicBezTo>
                  <a:cubicBezTo>
                    <a:pt x="41" y="255"/>
                    <a:pt x="55" y="265"/>
                    <a:pt x="71" y="273"/>
                  </a:cubicBezTo>
                  <a:cubicBezTo>
                    <a:pt x="86" y="280"/>
                    <a:pt x="105" y="284"/>
                    <a:pt x="126" y="284"/>
                  </a:cubicBezTo>
                  <a:cubicBezTo>
                    <a:pt x="147" y="284"/>
                    <a:pt x="166" y="280"/>
                    <a:pt x="181" y="273"/>
                  </a:cubicBezTo>
                  <a:cubicBezTo>
                    <a:pt x="197" y="265"/>
                    <a:pt x="211" y="255"/>
                    <a:pt x="221" y="243"/>
                  </a:cubicBezTo>
                  <a:cubicBezTo>
                    <a:pt x="232" y="230"/>
                    <a:pt x="240" y="215"/>
                    <a:pt x="245" y="198"/>
                  </a:cubicBezTo>
                  <a:cubicBezTo>
                    <a:pt x="250" y="181"/>
                    <a:pt x="252" y="162"/>
                    <a:pt x="252" y="142"/>
                  </a:cubicBezTo>
                  <a:cubicBezTo>
                    <a:pt x="252" y="122"/>
                    <a:pt x="250" y="104"/>
                    <a:pt x="245" y="87"/>
                  </a:cubicBezTo>
                  <a:moveTo>
                    <a:pt x="193" y="142"/>
                  </a:moveTo>
                  <a:cubicBezTo>
                    <a:pt x="193" y="172"/>
                    <a:pt x="187" y="196"/>
                    <a:pt x="176" y="213"/>
                  </a:cubicBezTo>
                  <a:cubicBezTo>
                    <a:pt x="165" y="229"/>
                    <a:pt x="149" y="237"/>
                    <a:pt x="126" y="237"/>
                  </a:cubicBezTo>
                  <a:cubicBezTo>
                    <a:pt x="103" y="237"/>
                    <a:pt x="87" y="229"/>
                    <a:pt x="76" y="213"/>
                  </a:cubicBezTo>
                  <a:cubicBezTo>
                    <a:pt x="65" y="196"/>
                    <a:pt x="60" y="172"/>
                    <a:pt x="60" y="142"/>
                  </a:cubicBezTo>
                  <a:cubicBezTo>
                    <a:pt x="60" y="112"/>
                    <a:pt x="65" y="89"/>
                    <a:pt x="76" y="72"/>
                  </a:cubicBezTo>
                  <a:cubicBezTo>
                    <a:pt x="87" y="56"/>
                    <a:pt x="103" y="48"/>
                    <a:pt x="126" y="48"/>
                  </a:cubicBezTo>
                  <a:cubicBezTo>
                    <a:pt x="149" y="48"/>
                    <a:pt x="165" y="56"/>
                    <a:pt x="176" y="72"/>
                  </a:cubicBezTo>
                  <a:cubicBezTo>
                    <a:pt x="187" y="89"/>
                    <a:pt x="193" y="112"/>
                    <a:pt x="193" y="14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69" name="Freeform 68"/>
            <p:cNvSpPr>
              <a:spLocks/>
            </p:cNvSpPr>
            <p:nvPr userDrawn="1"/>
          </p:nvSpPr>
          <p:spPr bwMode="auto">
            <a:xfrm>
              <a:off x="5566" y="1671"/>
              <a:ext cx="507" cy="670"/>
            </a:xfrm>
            <a:custGeom>
              <a:avLst/>
              <a:gdLst>
                <a:gd name="T0" fmla="*/ 199 w 214"/>
                <a:gd name="T1" fmla="*/ 229 h 283"/>
                <a:gd name="T2" fmla="*/ 193 w 214"/>
                <a:gd name="T3" fmla="*/ 226 h 283"/>
                <a:gd name="T4" fmla="*/ 169 w 214"/>
                <a:gd name="T5" fmla="*/ 233 h 283"/>
                <a:gd name="T6" fmla="*/ 140 w 214"/>
                <a:gd name="T7" fmla="*/ 235 h 283"/>
                <a:gd name="T8" fmla="*/ 81 w 214"/>
                <a:gd name="T9" fmla="*/ 213 h 283"/>
                <a:gd name="T10" fmla="*/ 59 w 214"/>
                <a:gd name="T11" fmla="*/ 142 h 283"/>
                <a:gd name="T12" fmla="*/ 79 w 214"/>
                <a:gd name="T13" fmla="*/ 74 h 283"/>
                <a:gd name="T14" fmla="*/ 136 w 214"/>
                <a:gd name="T15" fmla="*/ 49 h 283"/>
                <a:gd name="T16" fmla="*/ 191 w 214"/>
                <a:gd name="T17" fmla="*/ 56 h 283"/>
                <a:gd name="T18" fmla="*/ 197 w 214"/>
                <a:gd name="T19" fmla="*/ 53 h 283"/>
                <a:gd name="T20" fmla="*/ 210 w 214"/>
                <a:gd name="T21" fmla="*/ 18 h 283"/>
                <a:gd name="T22" fmla="*/ 206 w 214"/>
                <a:gd name="T23" fmla="*/ 11 h 283"/>
                <a:gd name="T24" fmla="*/ 172 w 214"/>
                <a:gd name="T25" fmla="*/ 3 h 283"/>
                <a:gd name="T26" fmla="*/ 133 w 214"/>
                <a:gd name="T27" fmla="*/ 0 h 283"/>
                <a:gd name="T28" fmla="*/ 75 w 214"/>
                <a:gd name="T29" fmla="*/ 11 h 283"/>
                <a:gd name="T30" fmla="*/ 34 w 214"/>
                <a:gd name="T31" fmla="*/ 41 h 283"/>
                <a:gd name="T32" fmla="*/ 9 w 214"/>
                <a:gd name="T33" fmla="*/ 86 h 283"/>
                <a:gd name="T34" fmla="*/ 0 w 214"/>
                <a:gd name="T35" fmla="*/ 142 h 283"/>
                <a:gd name="T36" fmla="*/ 35 w 214"/>
                <a:gd name="T37" fmla="*/ 245 h 283"/>
                <a:gd name="T38" fmla="*/ 137 w 214"/>
                <a:gd name="T39" fmla="*/ 283 h 283"/>
                <a:gd name="T40" fmla="*/ 210 w 214"/>
                <a:gd name="T41" fmla="*/ 270 h 283"/>
                <a:gd name="T42" fmla="*/ 212 w 214"/>
                <a:gd name="T43" fmla="*/ 264 h 283"/>
                <a:gd name="T44" fmla="*/ 199 w 214"/>
                <a:gd name="T45" fmla="*/ 229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4" h="283">
                  <a:moveTo>
                    <a:pt x="199" y="229"/>
                  </a:moveTo>
                  <a:cubicBezTo>
                    <a:pt x="198" y="224"/>
                    <a:pt x="193" y="226"/>
                    <a:pt x="193" y="226"/>
                  </a:cubicBezTo>
                  <a:cubicBezTo>
                    <a:pt x="185" y="229"/>
                    <a:pt x="177" y="231"/>
                    <a:pt x="169" y="233"/>
                  </a:cubicBezTo>
                  <a:cubicBezTo>
                    <a:pt x="160" y="234"/>
                    <a:pt x="151" y="235"/>
                    <a:pt x="140" y="235"/>
                  </a:cubicBezTo>
                  <a:cubicBezTo>
                    <a:pt x="115" y="235"/>
                    <a:pt x="95" y="227"/>
                    <a:pt x="81" y="213"/>
                  </a:cubicBezTo>
                  <a:cubicBezTo>
                    <a:pt x="67" y="198"/>
                    <a:pt x="59" y="174"/>
                    <a:pt x="59" y="142"/>
                  </a:cubicBezTo>
                  <a:cubicBezTo>
                    <a:pt x="59" y="113"/>
                    <a:pt x="66" y="91"/>
                    <a:pt x="79" y="74"/>
                  </a:cubicBezTo>
                  <a:cubicBezTo>
                    <a:pt x="91" y="57"/>
                    <a:pt x="111" y="49"/>
                    <a:pt x="136" y="49"/>
                  </a:cubicBezTo>
                  <a:cubicBezTo>
                    <a:pt x="158" y="49"/>
                    <a:pt x="174" y="51"/>
                    <a:pt x="191" y="56"/>
                  </a:cubicBezTo>
                  <a:cubicBezTo>
                    <a:pt x="191" y="56"/>
                    <a:pt x="195" y="58"/>
                    <a:pt x="197" y="53"/>
                  </a:cubicBezTo>
                  <a:cubicBezTo>
                    <a:pt x="201" y="40"/>
                    <a:pt x="205" y="31"/>
                    <a:pt x="210" y="18"/>
                  </a:cubicBezTo>
                  <a:cubicBezTo>
                    <a:pt x="211" y="14"/>
                    <a:pt x="208" y="12"/>
                    <a:pt x="206" y="11"/>
                  </a:cubicBezTo>
                  <a:cubicBezTo>
                    <a:pt x="200" y="9"/>
                    <a:pt x="184" y="5"/>
                    <a:pt x="172" y="3"/>
                  </a:cubicBezTo>
                  <a:cubicBezTo>
                    <a:pt x="161" y="1"/>
                    <a:pt x="148" y="0"/>
                    <a:pt x="133" y="0"/>
                  </a:cubicBezTo>
                  <a:cubicBezTo>
                    <a:pt x="111" y="0"/>
                    <a:pt x="92" y="4"/>
                    <a:pt x="75" y="11"/>
                  </a:cubicBezTo>
                  <a:cubicBezTo>
                    <a:pt x="59" y="19"/>
                    <a:pt x="45" y="29"/>
                    <a:pt x="34" y="41"/>
                  </a:cubicBezTo>
                  <a:cubicBezTo>
                    <a:pt x="23" y="54"/>
                    <a:pt x="14" y="69"/>
                    <a:pt x="9" y="86"/>
                  </a:cubicBezTo>
                  <a:cubicBezTo>
                    <a:pt x="3" y="103"/>
                    <a:pt x="0" y="122"/>
                    <a:pt x="0" y="142"/>
                  </a:cubicBezTo>
                  <a:cubicBezTo>
                    <a:pt x="0" y="185"/>
                    <a:pt x="12" y="220"/>
                    <a:pt x="35" y="245"/>
                  </a:cubicBezTo>
                  <a:cubicBezTo>
                    <a:pt x="58" y="270"/>
                    <a:pt x="92" y="283"/>
                    <a:pt x="137" y="283"/>
                  </a:cubicBezTo>
                  <a:cubicBezTo>
                    <a:pt x="163" y="283"/>
                    <a:pt x="190" y="278"/>
                    <a:pt x="210" y="270"/>
                  </a:cubicBezTo>
                  <a:cubicBezTo>
                    <a:pt x="210" y="270"/>
                    <a:pt x="214" y="268"/>
                    <a:pt x="212" y="264"/>
                  </a:cubicBezTo>
                  <a:lnTo>
                    <a:pt x="199" y="22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70" name="Freeform 69"/>
            <p:cNvSpPr>
              <a:spLocks noEditPoints="1"/>
            </p:cNvSpPr>
            <p:nvPr userDrawn="1"/>
          </p:nvSpPr>
          <p:spPr bwMode="auto">
            <a:xfrm>
              <a:off x="6108" y="1671"/>
              <a:ext cx="582" cy="672"/>
            </a:xfrm>
            <a:custGeom>
              <a:avLst/>
              <a:gdLst>
                <a:gd name="T0" fmla="*/ 235 w 246"/>
                <a:gd name="T1" fmla="*/ 77 h 284"/>
                <a:gd name="T2" fmla="*/ 213 w 246"/>
                <a:gd name="T3" fmla="*/ 36 h 284"/>
                <a:gd name="T4" fmla="*/ 179 w 246"/>
                <a:gd name="T5" fmla="*/ 11 h 284"/>
                <a:gd name="T6" fmla="*/ 129 w 246"/>
                <a:gd name="T7" fmla="*/ 0 h 284"/>
                <a:gd name="T8" fmla="*/ 71 w 246"/>
                <a:gd name="T9" fmla="*/ 12 h 284"/>
                <a:gd name="T10" fmla="*/ 31 w 246"/>
                <a:gd name="T11" fmla="*/ 42 h 284"/>
                <a:gd name="T12" fmla="*/ 7 w 246"/>
                <a:gd name="T13" fmla="*/ 88 h 284"/>
                <a:gd name="T14" fmla="*/ 0 w 246"/>
                <a:gd name="T15" fmla="*/ 144 h 284"/>
                <a:gd name="T16" fmla="*/ 8 w 246"/>
                <a:gd name="T17" fmla="*/ 200 h 284"/>
                <a:gd name="T18" fmla="*/ 33 w 246"/>
                <a:gd name="T19" fmla="*/ 244 h 284"/>
                <a:gd name="T20" fmla="*/ 77 w 246"/>
                <a:gd name="T21" fmla="*/ 273 h 284"/>
                <a:gd name="T22" fmla="*/ 141 w 246"/>
                <a:gd name="T23" fmla="*/ 284 h 284"/>
                <a:gd name="T24" fmla="*/ 229 w 246"/>
                <a:gd name="T25" fmla="*/ 266 h 284"/>
                <a:gd name="T26" fmla="*/ 230 w 246"/>
                <a:gd name="T27" fmla="*/ 258 h 284"/>
                <a:gd name="T28" fmla="*/ 219 w 246"/>
                <a:gd name="T29" fmla="*/ 226 h 284"/>
                <a:gd name="T30" fmla="*/ 212 w 246"/>
                <a:gd name="T31" fmla="*/ 223 h 284"/>
                <a:gd name="T32" fmla="*/ 140 w 246"/>
                <a:gd name="T33" fmla="*/ 236 h 284"/>
                <a:gd name="T34" fmla="*/ 80 w 246"/>
                <a:gd name="T35" fmla="*/ 215 h 284"/>
                <a:gd name="T36" fmla="*/ 60 w 246"/>
                <a:gd name="T37" fmla="*/ 157 h 284"/>
                <a:gd name="T38" fmla="*/ 235 w 246"/>
                <a:gd name="T39" fmla="*/ 157 h 284"/>
                <a:gd name="T40" fmla="*/ 240 w 246"/>
                <a:gd name="T41" fmla="*/ 152 h 284"/>
                <a:gd name="T42" fmla="*/ 235 w 246"/>
                <a:gd name="T43" fmla="*/ 77 h 284"/>
                <a:gd name="T44" fmla="*/ 61 w 246"/>
                <a:gd name="T45" fmla="*/ 113 h 284"/>
                <a:gd name="T46" fmla="*/ 75 w 246"/>
                <a:gd name="T47" fmla="*/ 72 h 284"/>
                <a:gd name="T48" fmla="*/ 125 w 246"/>
                <a:gd name="T49" fmla="*/ 47 h 284"/>
                <a:gd name="T50" fmla="*/ 174 w 246"/>
                <a:gd name="T51" fmla="*/ 72 h 284"/>
                <a:gd name="T52" fmla="*/ 186 w 246"/>
                <a:gd name="T53" fmla="*/ 113 h 284"/>
                <a:gd name="T54" fmla="*/ 61 w 246"/>
                <a:gd name="T55" fmla="*/ 113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46" h="284">
                  <a:moveTo>
                    <a:pt x="235" y="77"/>
                  </a:moveTo>
                  <a:cubicBezTo>
                    <a:pt x="231" y="60"/>
                    <a:pt x="220" y="44"/>
                    <a:pt x="213" y="36"/>
                  </a:cubicBezTo>
                  <a:cubicBezTo>
                    <a:pt x="201" y="24"/>
                    <a:pt x="190" y="15"/>
                    <a:pt x="179" y="11"/>
                  </a:cubicBezTo>
                  <a:cubicBezTo>
                    <a:pt x="165" y="4"/>
                    <a:pt x="148" y="0"/>
                    <a:pt x="129" y="0"/>
                  </a:cubicBezTo>
                  <a:cubicBezTo>
                    <a:pt x="107" y="0"/>
                    <a:pt x="87" y="4"/>
                    <a:pt x="71" y="12"/>
                  </a:cubicBezTo>
                  <a:cubicBezTo>
                    <a:pt x="55" y="19"/>
                    <a:pt x="42" y="30"/>
                    <a:pt x="31" y="42"/>
                  </a:cubicBezTo>
                  <a:cubicBezTo>
                    <a:pt x="20" y="55"/>
                    <a:pt x="12" y="71"/>
                    <a:pt x="7" y="88"/>
                  </a:cubicBezTo>
                  <a:cubicBezTo>
                    <a:pt x="2" y="105"/>
                    <a:pt x="0" y="124"/>
                    <a:pt x="0" y="144"/>
                  </a:cubicBezTo>
                  <a:cubicBezTo>
                    <a:pt x="0" y="164"/>
                    <a:pt x="2" y="183"/>
                    <a:pt x="8" y="200"/>
                  </a:cubicBezTo>
                  <a:cubicBezTo>
                    <a:pt x="13" y="217"/>
                    <a:pt x="21" y="232"/>
                    <a:pt x="33" y="244"/>
                  </a:cubicBezTo>
                  <a:cubicBezTo>
                    <a:pt x="44" y="257"/>
                    <a:pt x="59" y="266"/>
                    <a:pt x="77" y="273"/>
                  </a:cubicBezTo>
                  <a:cubicBezTo>
                    <a:pt x="95" y="280"/>
                    <a:pt x="116" y="284"/>
                    <a:pt x="141" y="284"/>
                  </a:cubicBezTo>
                  <a:cubicBezTo>
                    <a:pt x="191" y="283"/>
                    <a:pt x="218" y="272"/>
                    <a:pt x="229" y="266"/>
                  </a:cubicBezTo>
                  <a:cubicBezTo>
                    <a:pt x="231" y="265"/>
                    <a:pt x="232" y="263"/>
                    <a:pt x="230" y="258"/>
                  </a:cubicBezTo>
                  <a:cubicBezTo>
                    <a:pt x="219" y="226"/>
                    <a:pt x="219" y="226"/>
                    <a:pt x="219" y="226"/>
                  </a:cubicBezTo>
                  <a:cubicBezTo>
                    <a:pt x="217" y="221"/>
                    <a:pt x="212" y="223"/>
                    <a:pt x="212" y="223"/>
                  </a:cubicBezTo>
                  <a:cubicBezTo>
                    <a:pt x="200" y="227"/>
                    <a:pt x="182" y="236"/>
                    <a:pt x="140" y="236"/>
                  </a:cubicBezTo>
                  <a:cubicBezTo>
                    <a:pt x="113" y="235"/>
                    <a:pt x="93" y="227"/>
                    <a:pt x="80" y="215"/>
                  </a:cubicBezTo>
                  <a:cubicBezTo>
                    <a:pt x="67" y="202"/>
                    <a:pt x="61" y="183"/>
                    <a:pt x="60" y="157"/>
                  </a:cubicBezTo>
                  <a:cubicBezTo>
                    <a:pt x="235" y="157"/>
                    <a:pt x="235" y="157"/>
                    <a:pt x="235" y="157"/>
                  </a:cubicBezTo>
                  <a:cubicBezTo>
                    <a:pt x="235" y="157"/>
                    <a:pt x="240" y="157"/>
                    <a:pt x="240" y="152"/>
                  </a:cubicBezTo>
                  <a:cubicBezTo>
                    <a:pt x="240" y="150"/>
                    <a:pt x="246" y="116"/>
                    <a:pt x="235" y="77"/>
                  </a:cubicBezTo>
                  <a:close/>
                  <a:moveTo>
                    <a:pt x="61" y="113"/>
                  </a:moveTo>
                  <a:cubicBezTo>
                    <a:pt x="63" y="97"/>
                    <a:pt x="68" y="83"/>
                    <a:pt x="75" y="72"/>
                  </a:cubicBezTo>
                  <a:cubicBezTo>
                    <a:pt x="86" y="56"/>
                    <a:pt x="102" y="47"/>
                    <a:pt x="125" y="47"/>
                  </a:cubicBezTo>
                  <a:cubicBezTo>
                    <a:pt x="148" y="47"/>
                    <a:pt x="163" y="56"/>
                    <a:pt x="174" y="72"/>
                  </a:cubicBezTo>
                  <a:cubicBezTo>
                    <a:pt x="181" y="83"/>
                    <a:pt x="184" y="97"/>
                    <a:pt x="186" y="113"/>
                  </a:cubicBezTo>
                  <a:lnTo>
                    <a:pt x="61" y="1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71" name="Freeform 70"/>
            <p:cNvSpPr>
              <a:spLocks noEditPoints="1"/>
            </p:cNvSpPr>
            <p:nvPr userDrawn="1"/>
          </p:nvSpPr>
          <p:spPr bwMode="auto">
            <a:xfrm>
              <a:off x="2793" y="1671"/>
              <a:ext cx="581" cy="672"/>
            </a:xfrm>
            <a:custGeom>
              <a:avLst/>
              <a:gdLst>
                <a:gd name="T0" fmla="*/ 235 w 246"/>
                <a:gd name="T1" fmla="*/ 77 h 284"/>
                <a:gd name="T2" fmla="*/ 213 w 246"/>
                <a:gd name="T3" fmla="*/ 36 h 284"/>
                <a:gd name="T4" fmla="*/ 179 w 246"/>
                <a:gd name="T5" fmla="*/ 11 h 284"/>
                <a:gd name="T6" fmla="*/ 129 w 246"/>
                <a:gd name="T7" fmla="*/ 0 h 284"/>
                <a:gd name="T8" fmla="*/ 71 w 246"/>
                <a:gd name="T9" fmla="*/ 12 h 284"/>
                <a:gd name="T10" fmla="*/ 31 w 246"/>
                <a:gd name="T11" fmla="*/ 42 h 284"/>
                <a:gd name="T12" fmla="*/ 7 w 246"/>
                <a:gd name="T13" fmla="*/ 88 h 284"/>
                <a:gd name="T14" fmla="*/ 0 w 246"/>
                <a:gd name="T15" fmla="*/ 144 h 284"/>
                <a:gd name="T16" fmla="*/ 8 w 246"/>
                <a:gd name="T17" fmla="*/ 200 h 284"/>
                <a:gd name="T18" fmla="*/ 33 w 246"/>
                <a:gd name="T19" fmla="*/ 244 h 284"/>
                <a:gd name="T20" fmla="*/ 77 w 246"/>
                <a:gd name="T21" fmla="*/ 273 h 284"/>
                <a:gd name="T22" fmla="*/ 141 w 246"/>
                <a:gd name="T23" fmla="*/ 284 h 284"/>
                <a:gd name="T24" fmla="*/ 229 w 246"/>
                <a:gd name="T25" fmla="*/ 266 h 284"/>
                <a:gd name="T26" fmla="*/ 230 w 246"/>
                <a:gd name="T27" fmla="*/ 258 h 284"/>
                <a:gd name="T28" fmla="*/ 219 w 246"/>
                <a:gd name="T29" fmla="*/ 226 h 284"/>
                <a:gd name="T30" fmla="*/ 212 w 246"/>
                <a:gd name="T31" fmla="*/ 223 h 284"/>
                <a:gd name="T32" fmla="*/ 140 w 246"/>
                <a:gd name="T33" fmla="*/ 236 h 284"/>
                <a:gd name="T34" fmla="*/ 80 w 246"/>
                <a:gd name="T35" fmla="*/ 215 h 284"/>
                <a:gd name="T36" fmla="*/ 60 w 246"/>
                <a:gd name="T37" fmla="*/ 157 h 284"/>
                <a:gd name="T38" fmla="*/ 235 w 246"/>
                <a:gd name="T39" fmla="*/ 157 h 284"/>
                <a:gd name="T40" fmla="*/ 240 w 246"/>
                <a:gd name="T41" fmla="*/ 152 h 284"/>
                <a:gd name="T42" fmla="*/ 235 w 246"/>
                <a:gd name="T43" fmla="*/ 77 h 284"/>
                <a:gd name="T44" fmla="*/ 61 w 246"/>
                <a:gd name="T45" fmla="*/ 113 h 284"/>
                <a:gd name="T46" fmla="*/ 75 w 246"/>
                <a:gd name="T47" fmla="*/ 72 h 284"/>
                <a:gd name="T48" fmla="*/ 125 w 246"/>
                <a:gd name="T49" fmla="*/ 47 h 284"/>
                <a:gd name="T50" fmla="*/ 174 w 246"/>
                <a:gd name="T51" fmla="*/ 72 h 284"/>
                <a:gd name="T52" fmla="*/ 186 w 246"/>
                <a:gd name="T53" fmla="*/ 113 h 284"/>
                <a:gd name="T54" fmla="*/ 61 w 246"/>
                <a:gd name="T55" fmla="*/ 113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46" h="284">
                  <a:moveTo>
                    <a:pt x="235" y="77"/>
                  </a:moveTo>
                  <a:cubicBezTo>
                    <a:pt x="231" y="60"/>
                    <a:pt x="220" y="44"/>
                    <a:pt x="213" y="36"/>
                  </a:cubicBezTo>
                  <a:cubicBezTo>
                    <a:pt x="201" y="24"/>
                    <a:pt x="190" y="15"/>
                    <a:pt x="179" y="11"/>
                  </a:cubicBezTo>
                  <a:cubicBezTo>
                    <a:pt x="165" y="4"/>
                    <a:pt x="148" y="0"/>
                    <a:pt x="129" y="0"/>
                  </a:cubicBezTo>
                  <a:cubicBezTo>
                    <a:pt x="107" y="0"/>
                    <a:pt x="87" y="4"/>
                    <a:pt x="71" y="12"/>
                  </a:cubicBezTo>
                  <a:cubicBezTo>
                    <a:pt x="55" y="19"/>
                    <a:pt x="42" y="30"/>
                    <a:pt x="31" y="42"/>
                  </a:cubicBezTo>
                  <a:cubicBezTo>
                    <a:pt x="20" y="55"/>
                    <a:pt x="12" y="71"/>
                    <a:pt x="7" y="88"/>
                  </a:cubicBezTo>
                  <a:cubicBezTo>
                    <a:pt x="2" y="105"/>
                    <a:pt x="0" y="124"/>
                    <a:pt x="0" y="144"/>
                  </a:cubicBezTo>
                  <a:cubicBezTo>
                    <a:pt x="0" y="164"/>
                    <a:pt x="2" y="183"/>
                    <a:pt x="8" y="200"/>
                  </a:cubicBezTo>
                  <a:cubicBezTo>
                    <a:pt x="13" y="217"/>
                    <a:pt x="21" y="232"/>
                    <a:pt x="33" y="244"/>
                  </a:cubicBezTo>
                  <a:cubicBezTo>
                    <a:pt x="44" y="257"/>
                    <a:pt x="59" y="266"/>
                    <a:pt x="77" y="273"/>
                  </a:cubicBezTo>
                  <a:cubicBezTo>
                    <a:pt x="95" y="280"/>
                    <a:pt x="116" y="284"/>
                    <a:pt x="141" y="284"/>
                  </a:cubicBezTo>
                  <a:cubicBezTo>
                    <a:pt x="191" y="283"/>
                    <a:pt x="218" y="272"/>
                    <a:pt x="229" y="266"/>
                  </a:cubicBezTo>
                  <a:cubicBezTo>
                    <a:pt x="231" y="265"/>
                    <a:pt x="232" y="263"/>
                    <a:pt x="230" y="258"/>
                  </a:cubicBezTo>
                  <a:cubicBezTo>
                    <a:pt x="219" y="226"/>
                    <a:pt x="219" y="226"/>
                    <a:pt x="219" y="226"/>
                  </a:cubicBezTo>
                  <a:cubicBezTo>
                    <a:pt x="217" y="221"/>
                    <a:pt x="212" y="223"/>
                    <a:pt x="212" y="223"/>
                  </a:cubicBezTo>
                  <a:cubicBezTo>
                    <a:pt x="200" y="227"/>
                    <a:pt x="182" y="236"/>
                    <a:pt x="140" y="236"/>
                  </a:cubicBezTo>
                  <a:cubicBezTo>
                    <a:pt x="113" y="235"/>
                    <a:pt x="93" y="227"/>
                    <a:pt x="80" y="215"/>
                  </a:cubicBezTo>
                  <a:cubicBezTo>
                    <a:pt x="67" y="202"/>
                    <a:pt x="61" y="183"/>
                    <a:pt x="60" y="157"/>
                  </a:cubicBezTo>
                  <a:cubicBezTo>
                    <a:pt x="235" y="157"/>
                    <a:pt x="235" y="157"/>
                    <a:pt x="235" y="157"/>
                  </a:cubicBezTo>
                  <a:cubicBezTo>
                    <a:pt x="235" y="157"/>
                    <a:pt x="240" y="157"/>
                    <a:pt x="240" y="152"/>
                  </a:cubicBezTo>
                  <a:cubicBezTo>
                    <a:pt x="240" y="150"/>
                    <a:pt x="246" y="116"/>
                    <a:pt x="235" y="77"/>
                  </a:cubicBezTo>
                  <a:close/>
                  <a:moveTo>
                    <a:pt x="61" y="113"/>
                  </a:moveTo>
                  <a:cubicBezTo>
                    <a:pt x="63" y="97"/>
                    <a:pt x="68" y="83"/>
                    <a:pt x="75" y="72"/>
                  </a:cubicBezTo>
                  <a:cubicBezTo>
                    <a:pt x="86" y="56"/>
                    <a:pt x="102" y="47"/>
                    <a:pt x="125" y="47"/>
                  </a:cubicBezTo>
                  <a:cubicBezTo>
                    <a:pt x="148" y="47"/>
                    <a:pt x="163" y="56"/>
                    <a:pt x="174" y="72"/>
                  </a:cubicBezTo>
                  <a:cubicBezTo>
                    <a:pt x="181" y="83"/>
                    <a:pt x="184" y="97"/>
                    <a:pt x="186" y="113"/>
                  </a:cubicBezTo>
                  <a:lnTo>
                    <a:pt x="61" y="1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72" name="Freeform 71"/>
            <p:cNvSpPr>
              <a:spLocks noEditPoints="1"/>
            </p:cNvSpPr>
            <p:nvPr userDrawn="1"/>
          </p:nvSpPr>
          <p:spPr bwMode="auto">
            <a:xfrm>
              <a:off x="1870" y="1671"/>
              <a:ext cx="537" cy="672"/>
            </a:xfrm>
            <a:custGeom>
              <a:avLst/>
              <a:gdLst>
                <a:gd name="T0" fmla="*/ 142 w 227"/>
                <a:gd name="T1" fmla="*/ 105 h 284"/>
                <a:gd name="T2" fmla="*/ 115 w 227"/>
                <a:gd name="T3" fmla="*/ 104 h 284"/>
                <a:gd name="T4" fmla="*/ 72 w 227"/>
                <a:gd name="T5" fmla="*/ 110 h 284"/>
                <a:gd name="T6" fmla="*/ 35 w 227"/>
                <a:gd name="T7" fmla="*/ 127 h 284"/>
                <a:gd name="T8" fmla="*/ 10 w 227"/>
                <a:gd name="T9" fmla="*/ 156 h 284"/>
                <a:gd name="T10" fmla="*/ 0 w 227"/>
                <a:gd name="T11" fmla="*/ 196 h 284"/>
                <a:gd name="T12" fmla="*/ 8 w 227"/>
                <a:gd name="T13" fmla="*/ 236 h 284"/>
                <a:gd name="T14" fmla="*/ 31 w 227"/>
                <a:gd name="T15" fmla="*/ 263 h 284"/>
                <a:gd name="T16" fmla="*/ 67 w 227"/>
                <a:gd name="T17" fmla="*/ 279 h 284"/>
                <a:gd name="T18" fmla="*/ 113 w 227"/>
                <a:gd name="T19" fmla="*/ 284 h 284"/>
                <a:gd name="T20" fmla="*/ 166 w 227"/>
                <a:gd name="T21" fmla="*/ 279 h 284"/>
                <a:gd name="T22" fmla="*/ 210 w 227"/>
                <a:gd name="T23" fmla="*/ 271 h 284"/>
                <a:gd name="T24" fmla="*/ 223 w 227"/>
                <a:gd name="T25" fmla="*/ 267 h 284"/>
                <a:gd name="T26" fmla="*/ 227 w 227"/>
                <a:gd name="T27" fmla="*/ 262 h 284"/>
                <a:gd name="T28" fmla="*/ 227 w 227"/>
                <a:gd name="T29" fmla="*/ 102 h 284"/>
                <a:gd name="T30" fmla="*/ 199 w 227"/>
                <a:gd name="T31" fmla="*/ 24 h 284"/>
                <a:gd name="T32" fmla="*/ 118 w 227"/>
                <a:gd name="T33" fmla="*/ 0 h 284"/>
                <a:gd name="T34" fmla="*/ 72 w 227"/>
                <a:gd name="T35" fmla="*/ 4 h 284"/>
                <a:gd name="T36" fmla="*/ 18 w 227"/>
                <a:gd name="T37" fmla="*/ 24 h 284"/>
                <a:gd name="T38" fmla="*/ 16 w 227"/>
                <a:gd name="T39" fmla="*/ 31 h 284"/>
                <a:gd name="T40" fmla="*/ 28 w 227"/>
                <a:gd name="T41" fmla="*/ 64 h 284"/>
                <a:gd name="T42" fmla="*/ 34 w 227"/>
                <a:gd name="T43" fmla="*/ 67 h 284"/>
                <a:gd name="T44" fmla="*/ 37 w 227"/>
                <a:gd name="T45" fmla="*/ 66 h 284"/>
                <a:gd name="T46" fmla="*/ 113 w 227"/>
                <a:gd name="T47" fmla="*/ 48 h 284"/>
                <a:gd name="T48" fmla="*/ 157 w 227"/>
                <a:gd name="T49" fmla="*/ 59 h 284"/>
                <a:gd name="T50" fmla="*/ 171 w 227"/>
                <a:gd name="T51" fmla="*/ 101 h 284"/>
                <a:gd name="T52" fmla="*/ 171 w 227"/>
                <a:gd name="T53" fmla="*/ 109 h 284"/>
                <a:gd name="T54" fmla="*/ 142 w 227"/>
                <a:gd name="T55" fmla="*/ 105 h 284"/>
                <a:gd name="T56" fmla="*/ 72 w 227"/>
                <a:gd name="T57" fmla="*/ 228 h 284"/>
                <a:gd name="T58" fmla="*/ 62 w 227"/>
                <a:gd name="T59" fmla="*/ 218 h 284"/>
                <a:gd name="T60" fmla="*/ 57 w 227"/>
                <a:gd name="T61" fmla="*/ 195 h 284"/>
                <a:gd name="T62" fmla="*/ 73 w 227"/>
                <a:gd name="T63" fmla="*/ 161 h 284"/>
                <a:gd name="T64" fmla="*/ 123 w 227"/>
                <a:gd name="T65" fmla="*/ 148 h 284"/>
                <a:gd name="T66" fmla="*/ 171 w 227"/>
                <a:gd name="T67" fmla="*/ 152 h 284"/>
                <a:gd name="T68" fmla="*/ 171 w 227"/>
                <a:gd name="T69" fmla="*/ 232 h 284"/>
                <a:gd name="T70" fmla="*/ 171 w 227"/>
                <a:gd name="T71" fmla="*/ 232 h 284"/>
                <a:gd name="T72" fmla="*/ 124 w 227"/>
                <a:gd name="T73" fmla="*/ 238 h 284"/>
                <a:gd name="T74" fmla="*/ 72 w 227"/>
                <a:gd name="T75" fmla="*/ 228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27" h="284">
                  <a:moveTo>
                    <a:pt x="142" y="105"/>
                  </a:moveTo>
                  <a:cubicBezTo>
                    <a:pt x="135" y="105"/>
                    <a:pt x="126" y="104"/>
                    <a:pt x="115" y="104"/>
                  </a:cubicBezTo>
                  <a:cubicBezTo>
                    <a:pt x="100" y="104"/>
                    <a:pt x="85" y="106"/>
                    <a:pt x="72" y="110"/>
                  </a:cubicBezTo>
                  <a:cubicBezTo>
                    <a:pt x="58" y="114"/>
                    <a:pt x="46" y="119"/>
                    <a:pt x="35" y="127"/>
                  </a:cubicBezTo>
                  <a:cubicBezTo>
                    <a:pt x="24" y="134"/>
                    <a:pt x="16" y="144"/>
                    <a:pt x="10" y="156"/>
                  </a:cubicBezTo>
                  <a:cubicBezTo>
                    <a:pt x="4" y="167"/>
                    <a:pt x="0" y="181"/>
                    <a:pt x="0" y="196"/>
                  </a:cubicBezTo>
                  <a:cubicBezTo>
                    <a:pt x="0" y="212"/>
                    <a:pt x="3" y="225"/>
                    <a:pt x="8" y="236"/>
                  </a:cubicBezTo>
                  <a:cubicBezTo>
                    <a:pt x="14" y="247"/>
                    <a:pt x="21" y="256"/>
                    <a:pt x="31" y="263"/>
                  </a:cubicBezTo>
                  <a:cubicBezTo>
                    <a:pt x="41" y="270"/>
                    <a:pt x="53" y="276"/>
                    <a:pt x="67" y="279"/>
                  </a:cubicBezTo>
                  <a:cubicBezTo>
                    <a:pt x="81" y="282"/>
                    <a:pt x="96" y="284"/>
                    <a:pt x="113" y="284"/>
                  </a:cubicBezTo>
                  <a:cubicBezTo>
                    <a:pt x="131" y="284"/>
                    <a:pt x="149" y="282"/>
                    <a:pt x="166" y="279"/>
                  </a:cubicBezTo>
                  <a:cubicBezTo>
                    <a:pt x="184" y="276"/>
                    <a:pt x="205" y="272"/>
                    <a:pt x="210" y="271"/>
                  </a:cubicBezTo>
                  <a:cubicBezTo>
                    <a:pt x="216" y="269"/>
                    <a:pt x="223" y="267"/>
                    <a:pt x="223" y="267"/>
                  </a:cubicBezTo>
                  <a:cubicBezTo>
                    <a:pt x="227" y="266"/>
                    <a:pt x="227" y="262"/>
                    <a:pt x="227" y="262"/>
                  </a:cubicBezTo>
                  <a:cubicBezTo>
                    <a:pt x="227" y="102"/>
                    <a:pt x="227" y="102"/>
                    <a:pt x="227" y="102"/>
                  </a:cubicBezTo>
                  <a:cubicBezTo>
                    <a:pt x="227" y="67"/>
                    <a:pt x="217" y="40"/>
                    <a:pt x="199" y="24"/>
                  </a:cubicBezTo>
                  <a:cubicBezTo>
                    <a:pt x="180" y="8"/>
                    <a:pt x="153" y="0"/>
                    <a:pt x="118" y="0"/>
                  </a:cubicBezTo>
                  <a:cubicBezTo>
                    <a:pt x="105" y="0"/>
                    <a:pt x="84" y="2"/>
                    <a:pt x="72" y="4"/>
                  </a:cubicBezTo>
                  <a:cubicBezTo>
                    <a:pt x="72" y="4"/>
                    <a:pt x="33" y="12"/>
                    <a:pt x="18" y="24"/>
                  </a:cubicBezTo>
                  <a:cubicBezTo>
                    <a:pt x="18" y="24"/>
                    <a:pt x="14" y="26"/>
                    <a:pt x="16" y="31"/>
                  </a:cubicBezTo>
                  <a:cubicBezTo>
                    <a:pt x="28" y="64"/>
                    <a:pt x="28" y="64"/>
                    <a:pt x="28" y="64"/>
                  </a:cubicBezTo>
                  <a:cubicBezTo>
                    <a:pt x="30" y="69"/>
                    <a:pt x="34" y="67"/>
                    <a:pt x="34" y="67"/>
                  </a:cubicBezTo>
                  <a:cubicBezTo>
                    <a:pt x="34" y="67"/>
                    <a:pt x="35" y="67"/>
                    <a:pt x="37" y="66"/>
                  </a:cubicBezTo>
                  <a:cubicBezTo>
                    <a:pt x="71" y="48"/>
                    <a:pt x="113" y="48"/>
                    <a:pt x="113" y="48"/>
                  </a:cubicBezTo>
                  <a:cubicBezTo>
                    <a:pt x="132" y="48"/>
                    <a:pt x="147" y="52"/>
                    <a:pt x="157" y="59"/>
                  </a:cubicBezTo>
                  <a:cubicBezTo>
                    <a:pt x="166" y="67"/>
                    <a:pt x="171" y="78"/>
                    <a:pt x="171" y="101"/>
                  </a:cubicBezTo>
                  <a:cubicBezTo>
                    <a:pt x="171" y="109"/>
                    <a:pt x="171" y="109"/>
                    <a:pt x="171" y="109"/>
                  </a:cubicBezTo>
                  <a:cubicBezTo>
                    <a:pt x="156" y="106"/>
                    <a:pt x="142" y="105"/>
                    <a:pt x="142" y="105"/>
                  </a:cubicBezTo>
                  <a:close/>
                  <a:moveTo>
                    <a:pt x="72" y="228"/>
                  </a:moveTo>
                  <a:cubicBezTo>
                    <a:pt x="66" y="223"/>
                    <a:pt x="65" y="221"/>
                    <a:pt x="62" y="218"/>
                  </a:cubicBezTo>
                  <a:cubicBezTo>
                    <a:pt x="59" y="212"/>
                    <a:pt x="57" y="205"/>
                    <a:pt x="57" y="195"/>
                  </a:cubicBezTo>
                  <a:cubicBezTo>
                    <a:pt x="57" y="180"/>
                    <a:pt x="62" y="169"/>
                    <a:pt x="73" y="161"/>
                  </a:cubicBezTo>
                  <a:cubicBezTo>
                    <a:pt x="73" y="161"/>
                    <a:pt x="88" y="148"/>
                    <a:pt x="123" y="148"/>
                  </a:cubicBezTo>
                  <a:cubicBezTo>
                    <a:pt x="149" y="149"/>
                    <a:pt x="171" y="152"/>
                    <a:pt x="171" y="152"/>
                  </a:cubicBezTo>
                  <a:cubicBezTo>
                    <a:pt x="171" y="232"/>
                    <a:pt x="171" y="232"/>
                    <a:pt x="171" y="232"/>
                  </a:cubicBezTo>
                  <a:cubicBezTo>
                    <a:pt x="171" y="232"/>
                    <a:pt x="171" y="232"/>
                    <a:pt x="171" y="232"/>
                  </a:cubicBezTo>
                  <a:cubicBezTo>
                    <a:pt x="171" y="232"/>
                    <a:pt x="149" y="237"/>
                    <a:pt x="124" y="238"/>
                  </a:cubicBezTo>
                  <a:cubicBezTo>
                    <a:pt x="88" y="240"/>
                    <a:pt x="72" y="228"/>
                    <a:pt x="72" y="2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73" name="Freeform 72"/>
            <p:cNvSpPr>
              <a:spLocks/>
            </p:cNvSpPr>
            <p:nvPr userDrawn="1"/>
          </p:nvSpPr>
          <p:spPr bwMode="auto">
            <a:xfrm>
              <a:off x="5162" y="1676"/>
              <a:ext cx="386" cy="653"/>
            </a:xfrm>
            <a:custGeom>
              <a:avLst/>
              <a:gdLst>
                <a:gd name="T0" fmla="*/ 162 w 163"/>
                <a:gd name="T1" fmla="*/ 13 h 276"/>
                <a:gd name="T2" fmla="*/ 159 w 163"/>
                <a:gd name="T3" fmla="*/ 7 h 276"/>
                <a:gd name="T4" fmla="*/ 130 w 163"/>
                <a:gd name="T5" fmla="*/ 2 h 276"/>
                <a:gd name="T6" fmla="*/ 85 w 163"/>
                <a:gd name="T7" fmla="*/ 9 h 276"/>
                <a:gd name="T8" fmla="*/ 55 w 163"/>
                <a:gd name="T9" fmla="*/ 31 h 276"/>
                <a:gd name="T10" fmla="*/ 55 w 163"/>
                <a:gd name="T11" fmla="*/ 9 h 276"/>
                <a:gd name="T12" fmla="*/ 50 w 163"/>
                <a:gd name="T13" fmla="*/ 4 h 276"/>
                <a:gd name="T14" fmla="*/ 5 w 163"/>
                <a:gd name="T15" fmla="*/ 4 h 276"/>
                <a:gd name="T16" fmla="*/ 0 w 163"/>
                <a:gd name="T17" fmla="*/ 9 h 276"/>
                <a:gd name="T18" fmla="*/ 0 w 163"/>
                <a:gd name="T19" fmla="*/ 270 h 276"/>
                <a:gd name="T20" fmla="*/ 6 w 163"/>
                <a:gd name="T21" fmla="*/ 276 h 276"/>
                <a:gd name="T22" fmla="*/ 52 w 163"/>
                <a:gd name="T23" fmla="*/ 276 h 276"/>
                <a:gd name="T24" fmla="*/ 57 w 163"/>
                <a:gd name="T25" fmla="*/ 270 h 276"/>
                <a:gd name="T26" fmla="*/ 57 w 163"/>
                <a:gd name="T27" fmla="*/ 140 h 276"/>
                <a:gd name="T28" fmla="*/ 63 w 163"/>
                <a:gd name="T29" fmla="*/ 94 h 276"/>
                <a:gd name="T30" fmla="*/ 78 w 163"/>
                <a:gd name="T31" fmla="*/ 68 h 276"/>
                <a:gd name="T32" fmla="*/ 100 w 163"/>
                <a:gd name="T33" fmla="*/ 55 h 276"/>
                <a:gd name="T34" fmla="*/ 123 w 163"/>
                <a:gd name="T35" fmla="*/ 52 h 276"/>
                <a:gd name="T36" fmla="*/ 142 w 163"/>
                <a:gd name="T37" fmla="*/ 54 h 276"/>
                <a:gd name="T38" fmla="*/ 149 w 163"/>
                <a:gd name="T39" fmla="*/ 50 h 276"/>
                <a:gd name="T40" fmla="*/ 162 w 163"/>
                <a:gd name="T41" fmla="*/ 13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3" h="276">
                  <a:moveTo>
                    <a:pt x="162" y="13"/>
                  </a:moveTo>
                  <a:cubicBezTo>
                    <a:pt x="163" y="9"/>
                    <a:pt x="161" y="7"/>
                    <a:pt x="159" y="7"/>
                  </a:cubicBezTo>
                  <a:cubicBezTo>
                    <a:pt x="156" y="5"/>
                    <a:pt x="142" y="2"/>
                    <a:pt x="130" y="2"/>
                  </a:cubicBezTo>
                  <a:cubicBezTo>
                    <a:pt x="108" y="0"/>
                    <a:pt x="96" y="4"/>
                    <a:pt x="85" y="9"/>
                  </a:cubicBezTo>
                  <a:cubicBezTo>
                    <a:pt x="74" y="14"/>
                    <a:pt x="62" y="22"/>
                    <a:pt x="55" y="31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5" y="6"/>
                    <a:pt x="53" y="4"/>
                    <a:pt x="50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3" y="4"/>
                    <a:pt x="0" y="6"/>
                    <a:pt x="0" y="9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3"/>
                    <a:pt x="3" y="276"/>
                    <a:pt x="6" y="276"/>
                  </a:cubicBezTo>
                  <a:cubicBezTo>
                    <a:pt x="52" y="276"/>
                    <a:pt x="52" y="276"/>
                    <a:pt x="52" y="276"/>
                  </a:cubicBezTo>
                  <a:cubicBezTo>
                    <a:pt x="55" y="276"/>
                    <a:pt x="57" y="273"/>
                    <a:pt x="57" y="270"/>
                  </a:cubicBezTo>
                  <a:cubicBezTo>
                    <a:pt x="57" y="140"/>
                    <a:pt x="57" y="140"/>
                    <a:pt x="57" y="140"/>
                  </a:cubicBezTo>
                  <a:cubicBezTo>
                    <a:pt x="57" y="123"/>
                    <a:pt x="59" y="105"/>
                    <a:pt x="63" y="94"/>
                  </a:cubicBezTo>
                  <a:cubicBezTo>
                    <a:pt x="67" y="83"/>
                    <a:pt x="72" y="75"/>
                    <a:pt x="78" y="68"/>
                  </a:cubicBezTo>
                  <a:cubicBezTo>
                    <a:pt x="85" y="62"/>
                    <a:pt x="92" y="58"/>
                    <a:pt x="100" y="55"/>
                  </a:cubicBezTo>
                  <a:cubicBezTo>
                    <a:pt x="108" y="53"/>
                    <a:pt x="117" y="52"/>
                    <a:pt x="123" y="52"/>
                  </a:cubicBezTo>
                  <a:cubicBezTo>
                    <a:pt x="132" y="52"/>
                    <a:pt x="142" y="54"/>
                    <a:pt x="142" y="54"/>
                  </a:cubicBezTo>
                  <a:cubicBezTo>
                    <a:pt x="146" y="55"/>
                    <a:pt x="148" y="53"/>
                    <a:pt x="149" y="50"/>
                  </a:cubicBezTo>
                  <a:cubicBezTo>
                    <a:pt x="152" y="42"/>
                    <a:pt x="160" y="18"/>
                    <a:pt x="162" y="1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74" name="Freeform 73"/>
            <p:cNvSpPr>
              <a:spLocks/>
            </p:cNvSpPr>
            <p:nvPr userDrawn="1"/>
          </p:nvSpPr>
          <p:spPr bwMode="auto">
            <a:xfrm>
              <a:off x="3807" y="1406"/>
              <a:ext cx="728" cy="1219"/>
            </a:xfrm>
            <a:custGeom>
              <a:avLst/>
              <a:gdLst>
                <a:gd name="T0" fmla="*/ 303 w 308"/>
                <a:gd name="T1" fmla="*/ 6 h 515"/>
                <a:gd name="T2" fmla="*/ 286 w 308"/>
                <a:gd name="T3" fmla="*/ 2 h 515"/>
                <a:gd name="T4" fmla="*/ 262 w 308"/>
                <a:gd name="T5" fmla="*/ 0 h 515"/>
                <a:gd name="T6" fmla="*/ 188 w 308"/>
                <a:gd name="T7" fmla="*/ 27 h 515"/>
                <a:gd name="T8" fmla="*/ 153 w 308"/>
                <a:gd name="T9" fmla="*/ 106 h 515"/>
                <a:gd name="T10" fmla="*/ 151 w 308"/>
                <a:gd name="T11" fmla="*/ 118 h 515"/>
                <a:gd name="T12" fmla="*/ 111 w 308"/>
                <a:gd name="T13" fmla="*/ 118 h 515"/>
                <a:gd name="T14" fmla="*/ 105 w 308"/>
                <a:gd name="T15" fmla="*/ 123 h 515"/>
                <a:gd name="T16" fmla="*/ 99 w 308"/>
                <a:gd name="T17" fmla="*/ 159 h 515"/>
                <a:gd name="T18" fmla="*/ 104 w 308"/>
                <a:gd name="T19" fmla="*/ 165 h 515"/>
                <a:gd name="T20" fmla="*/ 143 w 308"/>
                <a:gd name="T21" fmla="*/ 165 h 515"/>
                <a:gd name="T22" fmla="*/ 104 w 308"/>
                <a:gd name="T23" fmla="*/ 384 h 515"/>
                <a:gd name="T24" fmla="*/ 93 w 308"/>
                <a:gd name="T25" fmla="*/ 427 h 515"/>
                <a:gd name="T26" fmla="*/ 81 w 308"/>
                <a:gd name="T27" fmla="*/ 452 h 515"/>
                <a:gd name="T28" fmla="*/ 65 w 308"/>
                <a:gd name="T29" fmla="*/ 464 h 515"/>
                <a:gd name="T30" fmla="*/ 44 w 308"/>
                <a:gd name="T31" fmla="*/ 467 h 515"/>
                <a:gd name="T32" fmla="*/ 30 w 308"/>
                <a:gd name="T33" fmla="*/ 466 h 515"/>
                <a:gd name="T34" fmla="*/ 21 w 308"/>
                <a:gd name="T35" fmla="*/ 463 h 515"/>
                <a:gd name="T36" fmla="*/ 15 w 308"/>
                <a:gd name="T37" fmla="*/ 466 h 515"/>
                <a:gd name="T38" fmla="*/ 2 w 308"/>
                <a:gd name="T39" fmla="*/ 501 h 515"/>
                <a:gd name="T40" fmla="*/ 4 w 308"/>
                <a:gd name="T41" fmla="*/ 508 h 515"/>
                <a:gd name="T42" fmla="*/ 20 w 308"/>
                <a:gd name="T43" fmla="*/ 513 h 515"/>
                <a:gd name="T44" fmla="*/ 46 w 308"/>
                <a:gd name="T45" fmla="*/ 515 h 515"/>
                <a:gd name="T46" fmla="*/ 89 w 308"/>
                <a:gd name="T47" fmla="*/ 509 h 515"/>
                <a:gd name="T48" fmla="*/ 121 w 308"/>
                <a:gd name="T49" fmla="*/ 486 h 515"/>
                <a:gd name="T50" fmla="*/ 144 w 308"/>
                <a:gd name="T51" fmla="*/ 447 h 515"/>
                <a:gd name="T52" fmla="*/ 159 w 308"/>
                <a:gd name="T53" fmla="*/ 388 h 515"/>
                <a:gd name="T54" fmla="*/ 199 w 308"/>
                <a:gd name="T55" fmla="*/ 165 h 515"/>
                <a:gd name="T56" fmla="*/ 257 w 308"/>
                <a:gd name="T57" fmla="*/ 165 h 515"/>
                <a:gd name="T58" fmla="*/ 262 w 308"/>
                <a:gd name="T59" fmla="*/ 160 h 515"/>
                <a:gd name="T60" fmla="*/ 269 w 308"/>
                <a:gd name="T61" fmla="*/ 123 h 515"/>
                <a:gd name="T62" fmla="*/ 263 w 308"/>
                <a:gd name="T63" fmla="*/ 118 h 515"/>
                <a:gd name="T64" fmla="*/ 207 w 308"/>
                <a:gd name="T65" fmla="*/ 118 h 515"/>
                <a:gd name="T66" fmla="*/ 217 w 308"/>
                <a:gd name="T67" fmla="*/ 78 h 515"/>
                <a:gd name="T68" fmla="*/ 229 w 308"/>
                <a:gd name="T69" fmla="*/ 60 h 515"/>
                <a:gd name="T70" fmla="*/ 243 w 308"/>
                <a:gd name="T71" fmla="*/ 51 h 515"/>
                <a:gd name="T72" fmla="*/ 262 w 308"/>
                <a:gd name="T73" fmla="*/ 48 h 515"/>
                <a:gd name="T74" fmla="*/ 277 w 308"/>
                <a:gd name="T75" fmla="*/ 49 h 515"/>
                <a:gd name="T76" fmla="*/ 286 w 308"/>
                <a:gd name="T77" fmla="*/ 51 h 515"/>
                <a:gd name="T78" fmla="*/ 293 w 308"/>
                <a:gd name="T79" fmla="*/ 49 h 515"/>
                <a:gd name="T80" fmla="*/ 307 w 308"/>
                <a:gd name="T81" fmla="*/ 12 h 515"/>
                <a:gd name="T82" fmla="*/ 303 w 308"/>
                <a:gd name="T83" fmla="*/ 6 h 5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08" h="515">
                  <a:moveTo>
                    <a:pt x="303" y="6"/>
                  </a:moveTo>
                  <a:cubicBezTo>
                    <a:pt x="298" y="4"/>
                    <a:pt x="293" y="3"/>
                    <a:pt x="286" y="2"/>
                  </a:cubicBezTo>
                  <a:cubicBezTo>
                    <a:pt x="279" y="1"/>
                    <a:pt x="271" y="0"/>
                    <a:pt x="262" y="0"/>
                  </a:cubicBezTo>
                  <a:cubicBezTo>
                    <a:pt x="231" y="0"/>
                    <a:pt x="206" y="9"/>
                    <a:pt x="188" y="27"/>
                  </a:cubicBezTo>
                  <a:cubicBezTo>
                    <a:pt x="171" y="44"/>
                    <a:pt x="159" y="71"/>
                    <a:pt x="153" y="106"/>
                  </a:cubicBezTo>
                  <a:cubicBezTo>
                    <a:pt x="151" y="118"/>
                    <a:pt x="151" y="118"/>
                    <a:pt x="151" y="118"/>
                  </a:cubicBezTo>
                  <a:cubicBezTo>
                    <a:pt x="111" y="118"/>
                    <a:pt x="111" y="118"/>
                    <a:pt x="111" y="118"/>
                  </a:cubicBezTo>
                  <a:cubicBezTo>
                    <a:pt x="111" y="118"/>
                    <a:pt x="106" y="118"/>
                    <a:pt x="105" y="123"/>
                  </a:cubicBezTo>
                  <a:cubicBezTo>
                    <a:pt x="99" y="159"/>
                    <a:pt x="99" y="159"/>
                    <a:pt x="99" y="159"/>
                  </a:cubicBezTo>
                  <a:cubicBezTo>
                    <a:pt x="98" y="163"/>
                    <a:pt x="100" y="165"/>
                    <a:pt x="104" y="165"/>
                  </a:cubicBezTo>
                  <a:cubicBezTo>
                    <a:pt x="143" y="165"/>
                    <a:pt x="143" y="165"/>
                    <a:pt x="143" y="165"/>
                  </a:cubicBezTo>
                  <a:cubicBezTo>
                    <a:pt x="104" y="384"/>
                    <a:pt x="104" y="384"/>
                    <a:pt x="104" y="384"/>
                  </a:cubicBezTo>
                  <a:cubicBezTo>
                    <a:pt x="101" y="402"/>
                    <a:pt x="97" y="416"/>
                    <a:pt x="93" y="427"/>
                  </a:cubicBezTo>
                  <a:cubicBezTo>
                    <a:pt x="89" y="438"/>
                    <a:pt x="86" y="446"/>
                    <a:pt x="81" y="452"/>
                  </a:cubicBezTo>
                  <a:cubicBezTo>
                    <a:pt x="77" y="458"/>
                    <a:pt x="72" y="462"/>
                    <a:pt x="65" y="464"/>
                  </a:cubicBezTo>
                  <a:cubicBezTo>
                    <a:pt x="59" y="466"/>
                    <a:pt x="52" y="467"/>
                    <a:pt x="44" y="467"/>
                  </a:cubicBezTo>
                  <a:cubicBezTo>
                    <a:pt x="40" y="467"/>
                    <a:pt x="35" y="467"/>
                    <a:pt x="30" y="466"/>
                  </a:cubicBezTo>
                  <a:cubicBezTo>
                    <a:pt x="26" y="465"/>
                    <a:pt x="24" y="464"/>
                    <a:pt x="21" y="463"/>
                  </a:cubicBezTo>
                  <a:cubicBezTo>
                    <a:pt x="21" y="463"/>
                    <a:pt x="16" y="461"/>
                    <a:pt x="15" y="466"/>
                  </a:cubicBezTo>
                  <a:cubicBezTo>
                    <a:pt x="13" y="469"/>
                    <a:pt x="3" y="498"/>
                    <a:pt x="2" y="501"/>
                  </a:cubicBezTo>
                  <a:cubicBezTo>
                    <a:pt x="0" y="505"/>
                    <a:pt x="2" y="507"/>
                    <a:pt x="4" y="508"/>
                  </a:cubicBezTo>
                  <a:cubicBezTo>
                    <a:pt x="10" y="510"/>
                    <a:pt x="13" y="511"/>
                    <a:pt x="20" y="513"/>
                  </a:cubicBezTo>
                  <a:cubicBezTo>
                    <a:pt x="30" y="515"/>
                    <a:pt x="38" y="515"/>
                    <a:pt x="46" y="515"/>
                  </a:cubicBezTo>
                  <a:cubicBezTo>
                    <a:pt x="62" y="515"/>
                    <a:pt x="77" y="513"/>
                    <a:pt x="89" y="509"/>
                  </a:cubicBezTo>
                  <a:cubicBezTo>
                    <a:pt x="101" y="504"/>
                    <a:pt x="112" y="496"/>
                    <a:pt x="121" y="486"/>
                  </a:cubicBezTo>
                  <a:cubicBezTo>
                    <a:pt x="132" y="475"/>
                    <a:pt x="138" y="463"/>
                    <a:pt x="144" y="447"/>
                  </a:cubicBezTo>
                  <a:cubicBezTo>
                    <a:pt x="150" y="431"/>
                    <a:pt x="155" y="411"/>
                    <a:pt x="159" y="388"/>
                  </a:cubicBezTo>
                  <a:cubicBezTo>
                    <a:pt x="199" y="165"/>
                    <a:pt x="199" y="165"/>
                    <a:pt x="199" y="165"/>
                  </a:cubicBezTo>
                  <a:cubicBezTo>
                    <a:pt x="257" y="165"/>
                    <a:pt x="257" y="165"/>
                    <a:pt x="257" y="165"/>
                  </a:cubicBezTo>
                  <a:cubicBezTo>
                    <a:pt x="257" y="165"/>
                    <a:pt x="261" y="165"/>
                    <a:pt x="262" y="160"/>
                  </a:cubicBezTo>
                  <a:cubicBezTo>
                    <a:pt x="269" y="123"/>
                    <a:pt x="269" y="123"/>
                    <a:pt x="269" y="123"/>
                  </a:cubicBezTo>
                  <a:cubicBezTo>
                    <a:pt x="269" y="120"/>
                    <a:pt x="268" y="118"/>
                    <a:pt x="263" y="118"/>
                  </a:cubicBezTo>
                  <a:cubicBezTo>
                    <a:pt x="207" y="118"/>
                    <a:pt x="207" y="118"/>
                    <a:pt x="207" y="118"/>
                  </a:cubicBezTo>
                  <a:cubicBezTo>
                    <a:pt x="208" y="117"/>
                    <a:pt x="210" y="97"/>
                    <a:pt x="217" y="78"/>
                  </a:cubicBezTo>
                  <a:cubicBezTo>
                    <a:pt x="219" y="70"/>
                    <a:pt x="224" y="64"/>
                    <a:pt x="229" y="60"/>
                  </a:cubicBezTo>
                  <a:cubicBezTo>
                    <a:pt x="233" y="55"/>
                    <a:pt x="238" y="52"/>
                    <a:pt x="243" y="51"/>
                  </a:cubicBezTo>
                  <a:cubicBezTo>
                    <a:pt x="249" y="49"/>
                    <a:pt x="255" y="48"/>
                    <a:pt x="262" y="48"/>
                  </a:cubicBezTo>
                  <a:cubicBezTo>
                    <a:pt x="267" y="48"/>
                    <a:pt x="273" y="48"/>
                    <a:pt x="277" y="49"/>
                  </a:cubicBezTo>
                  <a:cubicBezTo>
                    <a:pt x="282" y="50"/>
                    <a:pt x="284" y="51"/>
                    <a:pt x="286" y="51"/>
                  </a:cubicBezTo>
                  <a:cubicBezTo>
                    <a:pt x="291" y="53"/>
                    <a:pt x="292" y="52"/>
                    <a:pt x="293" y="49"/>
                  </a:cubicBezTo>
                  <a:cubicBezTo>
                    <a:pt x="307" y="12"/>
                    <a:pt x="307" y="12"/>
                    <a:pt x="307" y="12"/>
                  </a:cubicBezTo>
                  <a:cubicBezTo>
                    <a:pt x="308" y="8"/>
                    <a:pt x="305" y="6"/>
                    <a:pt x="303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75" name="Freeform 74"/>
            <p:cNvSpPr>
              <a:spLocks/>
            </p:cNvSpPr>
            <p:nvPr userDrawn="1"/>
          </p:nvSpPr>
          <p:spPr bwMode="auto">
            <a:xfrm>
              <a:off x="2542" y="1421"/>
              <a:ext cx="132" cy="908"/>
            </a:xfrm>
            <a:custGeom>
              <a:avLst/>
              <a:gdLst>
                <a:gd name="T0" fmla="*/ 56 w 56"/>
                <a:gd name="T1" fmla="*/ 378 h 384"/>
                <a:gd name="T2" fmla="*/ 51 w 56"/>
                <a:gd name="T3" fmla="*/ 384 h 384"/>
                <a:gd name="T4" fmla="*/ 5 w 56"/>
                <a:gd name="T5" fmla="*/ 384 h 384"/>
                <a:gd name="T6" fmla="*/ 0 w 56"/>
                <a:gd name="T7" fmla="*/ 378 h 384"/>
                <a:gd name="T8" fmla="*/ 0 w 56"/>
                <a:gd name="T9" fmla="*/ 5 h 384"/>
                <a:gd name="T10" fmla="*/ 5 w 56"/>
                <a:gd name="T11" fmla="*/ 0 h 384"/>
                <a:gd name="T12" fmla="*/ 51 w 56"/>
                <a:gd name="T13" fmla="*/ 0 h 384"/>
                <a:gd name="T14" fmla="*/ 56 w 56"/>
                <a:gd name="T15" fmla="*/ 5 h 384"/>
                <a:gd name="T16" fmla="*/ 56 w 56"/>
                <a:gd name="T17" fmla="*/ 378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384">
                  <a:moveTo>
                    <a:pt x="56" y="378"/>
                  </a:moveTo>
                  <a:cubicBezTo>
                    <a:pt x="56" y="381"/>
                    <a:pt x="54" y="384"/>
                    <a:pt x="51" y="384"/>
                  </a:cubicBezTo>
                  <a:cubicBezTo>
                    <a:pt x="5" y="384"/>
                    <a:pt x="5" y="384"/>
                    <a:pt x="5" y="384"/>
                  </a:cubicBezTo>
                  <a:cubicBezTo>
                    <a:pt x="2" y="384"/>
                    <a:pt x="0" y="381"/>
                    <a:pt x="0" y="378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4" y="0"/>
                    <a:pt x="56" y="2"/>
                    <a:pt x="56" y="5"/>
                  </a:cubicBezTo>
                  <a:lnTo>
                    <a:pt x="56" y="3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</p:grpSp>
      <p:sp>
        <p:nvSpPr>
          <p:cNvPr id="76" name="Content Placeholder 2"/>
          <p:cNvSpPr>
            <a:spLocks noGrp="1"/>
          </p:cNvSpPr>
          <p:nvPr>
            <p:ph idx="1"/>
          </p:nvPr>
        </p:nvSpPr>
        <p:spPr>
          <a:xfrm>
            <a:off x="338328" y="1601725"/>
            <a:ext cx="11517122" cy="4641598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2">
                    <a:lumMod val="25000"/>
                  </a:schemeClr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bg2">
                    <a:lumMod val="25000"/>
                  </a:schemeClr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bg2">
                    <a:lumMod val="25000"/>
                  </a:schemeClr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2">
                    <a:lumMod val="25000"/>
                  </a:schemeClr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565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sic_Analytics Cloud_Dark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Content Placeholder 2"/>
          <p:cNvSpPr>
            <a:spLocks noGrp="1"/>
          </p:cNvSpPr>
          <p:nvPr>
            <p:ph idx="1"/>
          </p:nvPr>
        </p:nvSpPr>
        <p:spPr>
          <a:xfrm>
            <a:off x="338328" y="1601725"/>
            <a:ext cx="11517122" cy="4641598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9" name="Title 1"/>
          <p:cNvSpPr>
            <a:spLocks noGrp="1"/>
          </p:cNvSpPr>
          <p:nvPr>
            <p:ph type="title"/>
          </p:nvPr>
        </p:nvSpPr>
        <p:spPr>
          <a:xfrm>
            <a:off x="338327" y="90720"/>
            <a:ext cx="11515535" cy="90804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0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338328" y="1021080"/>
            <a:ext cx="11484864" cy="338554"/>
          </a:xfrm>
        </p:spPr>
        <p:txBody>
          <a:bodyPr vert="horz" lIns="9144" tIns="0" rIns="0" bIns="0" rtlCol="0">
            <a:spAutoFit/>
          </a:bodyPr>
          <a:lstStyle>
            <a:lvl1pPr>
              <a:defRPr lang="en-US" sz="2400" spc="0" dirty="0" smtClean="0">
                <a:solidFill>
                  <a:schemeClr val="bg1"/>
                </a:solidFill>
              </a:defRPr>
            </a:lvl1pPr>
          </a:lstStyle>
          <a:p>
            <a:pPr lvl="0">
              <a:buNone/>
            </a:pPr>
            <a:r>
              <a:rPr lang="en-US" smtClean="0"/>
              <a:t>Click to edit Master text styles</a:t>
            </a:r>
          </a:p>
        </p:txBody>
      </p:sp>
      <p:grpSp>
        <p:nvGrpSpPr>
          <p:cNvPr id="51" name="Group 18"/>
          <p:cNvGrpSpPr>
            <a:grpSpLocks noChangeAspect="1"/>
          </p:cNvGrpSpPr>
          <p:nvPr userDrawn="1"/>
        </p:nvGrpSpPr>
        <p:grpSpPr bwMode="auto">
          <a:xfrm>
            <a:off x="11243268" y="6270900"/>
            <a:ext cx="611829" cy="428383"/>
            <a:chOff x="267" y="-340"/>
            <a:chExt cx="7144" cy="5002"/>
          </a:xfrm>
        </p:grpSpPr>
        <p:sp>
          <p:nvSpPr>
            <p:cNvPr id="52" name="Freeform 19"/>
            <p:cNvSpPr>
              <a:spLocks/>
            </p:cNvSpPr>
            <p:nvPr userDrawn="1"/>
          </p:nvSpPr>
          <p:spPr bwMode="auto">
            <a:xfrm>
              <a:off x="267" y="-340"/>
              <a:ext cx="7144" cy="5002"/>
            </a:xfrm>
            <a:custGeom>
              <a:avLst/>
              <a:gdLst>
                <a:gd name="T0" fmla="*/ 1257 w 3021"/>
                <a:gd name="T1" fmla="*/ 230 h 2114"/>
                <a:gd name="T2" fmla="*/ 1640 w 3021"/>
                <a:gd name="T3" fmla="*/ 66 h 2114"/>
                <a:gd name="T4" fmla="*/ 2106 w 3021"/>
                <a:gd name="T5" fmla="*/ 342 h 2114"/>
                <a:gd name="T6" fmla="*/ 2369 w 3021"/>
                <a:gd name="T7" fmla="*/ 286 h 2114"/>
                <a:gd name="T8" fmla="*/ 3021 w 3021"/>
                <a:gd name="T9" fmla="*/ 943 h 2114"/>
                <a:gd name="T10" fmla="*/ 2369 w 3021"/>
                <a:gd name="T11" fmla="*/ 1600 h 2114"/>
                <a:gd name="T12" fmla="*/ 2241 w 3021"/>
                <a:gd name="T13" fmla="*/ 1587 h 2114"/>
                <a:gd name="T14" fmla="*/ 1826 w 3021"/>
                <a:gd name="T15" fmla="*/ 1831 h 2114"/>
                <a:gd name="T16" fmla="*/ 1618 w 3021"/>
                <a:gd name="T17" fmla="*/ 1783 h 2114"/>
                <a:gd name="T18" fmla="*/ 1118 w 3021"/>
                <a:gd name="T19" fmla="*/ 2114 h 2114"/>
                <a:gd name="T20" fmla="*/ 608 w 3021"/>
                <a:gd name="T21" fmla="*/ 1758 h 2114"/>
                <a:gd name="T22" fmla="*/ 504 w 3021"/>
                <a:gd name="T23" fmla="*/ 1769 h 2114"/>
                <a:gd name="T24" fmla="*/ 0 w 3021"/>
                <a:gd name="T25" fmla="*/ 1260 h 2114"/>
                <a:gd name="T26" fmla="*/ 252 w 3021"/>
                <a:gd name="T27" fmla="*/ 819 h 2114"/>
                <a:gd name="T28" fmla="*/ 204 w 3021"/>
                <a:gd name="T29" fmla="*/ 586 h 2114"/>
                <a:gd name="T30" fmla="*/ 791 w 3021"/>
                <a:gd name="T31" fmla="*/ 0 h 2114"/>
                <a:gd name="T32" fmla="*/ 1257 w 3021"/>
                <a:gd name="T33" fmla="*/ 230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021" h="2114">
                  <a:moveTo>
                    <a:pt x="1257" y="230"/>
                  </a:moveTo>
                  <a:cubicBezTo>
                    <a:pt x="1355" y="129"/>
                    <a:pt x="1490" y="66"/>
                    <a:pt x="1640" y="66"/>
                  </a:cubicBezTo>
                  <a:cubicBezTo>
                    <a:pt x="1840" y="66"/>
                    <a:pt x="2014" y="177"/>
                    <a:pt x="2106" y="342"/>
                  </a:cubicBezTo>
                  <a:cubicBezTo>
                    <a:pt x="2187" y="306"/>
                    <a:pt x="2276" y="286"/>
                    <a:pt x="2369" y="286"/>
                  </a:cubicBezTo>
                  <a:cubicBezTo>
                    <a:pt x="2729" y="286"/>
                    <a:pt x="3021" y="580"/>
                    <a:pt x="3021" y="943"/>
                  </a:cubicBezTo>
                  <a:cubicBezTo>
                    <a:pt x="3021" y="1306"/>
                    <a:pt x="2729" y="1600"/>
                    <a:pt x="2369" y="1600"/>
                  </a:cubicBezTo>
                  <a:cubicBezTo>
                    <a:pt x="2326" y="1600"/>
                    <a:pt x="2283" y="1595"/>
                    <a:pt x="2241" y="1587"/>
                  </a:cubicBezTo>
                  <a:cubicBezTo>
                    <a:pt x="2160" y="1733"/>
                    <a:pt x="2004" y="1831"/>
                    <a:pt x="1826" y="1831"/>
                  </a:cubicBezTo>
                  <a:cubicBezTo>
                    <a:pt x="1751" y="1831"/>
                    <a:pt x="1680" y="1814"/>
                    <a:pt x="1618" y="1783"/>
                  </a:cubicBezTo>
                  <a:cubicBezTo>
                    <a:pt x="1535" y="1977"/>
                    <a:pt x="1342" y="2114"/>
                    <a:pt x="1118" y="2114"/>
                  </a:cubicBezTo>
                  <a:cubicBezTo>
                    <a:pt x="884" y="2114"/>
                    <a:pt x="685" y="1966"/>
                    <a:pt x="608" y="1758"/>
                  </a:cubicBezTo>
                  <a:cubicBezTo>
                    <a:pt x="575" y="1765"/>
                    <a:pt x="540" y="1769"/>
                    <a:pt x="504" y="1769"/>
                  </a:cubicBezTo>
                  <a:cubicBezTo>
                    <a:pt x="226" y="1769"/>
                    <a:pt x="0" y="1541"/>
                    <a:pt x="0" y="1260"/>
                  </a:cubicBezTo>
                  <a:cubicBezTo>
                    <a:pt x="0" y="1071"/>
                    <a:pt x="102" y="907"/>
                    <a:pt x="252" y="819"/>
                  </a:cubicBezTo>
                  <a:cubicBezTo>
                    <a:pt x="221" y="747"/>
                    <a:pt x="204" y="668"/>
                    <a:pt x="204" y="586"/>
                  </a:cubicBezTo>
                  <a:cubicBezTo>
                    <a:pt x="204" y="262"/>
                    <a:pt x="467" y="0"/>
                    <a:pt x="791" y="0"/>
                  </a:cubicBezTo>
                  <a:cubicBezTo>
                    <a:pt x="981" y="0"/>
                    <a:pt x="1150" y="90"/>
                    <a:pt x="1257" y="2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53" name="Freeform 20"/>
            <p:cNvSpPr>
              <a:spLocks/>
            </p:cNvSpPr>
            <p:nvPr userDrawn="1"/>
          </p:nvSpPr>
          <p:spPr bwMode="auto">
            <a:xfrm>
              <a:off x="1298" y="1671"/>
              <a:ext cx="499" cy="672"/>
            </a:xfrm>
            <a:custGeom>
              <a:avLst/>
              <a:gdLst>
                <a:gd name="T0" fmla="*/ 2 w 211"/>
                <a:gd name="T1" fmla="*/ 246 h 284"/>
                <a:gd name="T2" fmla="*/ 3 w 211"/>
                <a:gd name="T3" fmla="*/ 253 h 284"/>
                <a:gd name="T4" fmla="*/ 20 w 211"/>
                <a:gd name="T5" fmla="*/ 263 h 284"/>
                <a:gd name="T6" fmla="*/ 111 w 211"/>
                <a:gd name="T7" fmla="*/ 284 h 284"/>
                <a:gd name="T8" fmla="*/ 211 w 211"/>
                <a:gd name="T9" fmla="*/ 199 h 284"/>
                <a:gd name="T10" fmla="*/ 211 w 211"/>
                <a:gd name="T11" fmla="*/ 197 h 284"/>
                <a:gd name="T12" fmla="*/ 127 w 211"/>
                <a:gd name="T13" fmla="*/ 118 h 284"/>
                <a:gd name="T14" fmla="*/ 122 w 211"/>
                <a:gd name="T15" fmla="*/ 116 h 284"/>
                <a:gd name="T16" fmla="*/ 64 w 211"/>
                <a:gd name="T17" fmla="*/ 77 h 284"/>
                <a:gd name="T18" fmla="*/ 64 w 211"/>
                <a:gd name="T19" fmla="*/ 76 h 284"/>
                <a:gd name="T20" fmla="*/ 104 w 211"/>
                <a:gd name="T21" fmla="*/ 46 h 284"/>
                <a:gd name="T22" fmla="*/ 183 w 211"/>
                <a:gd name="T23" fmla="*/ 66 h 284"/>
                <a:gd name="T24" fmla="*/ 191 w 211"/>
                <a:gd name="T25" fmla="*/ 64 h 284"/>
                <a:gd name="T26" fmla="*/ 203 w 211"/>
                <a:gd name="T27" fmla="*/ 30 h 284"/>
                <a:gd name="T28" fmla="*/ 200 w 211"/>
                <a:gd name="T29" fmla="*/ 23 h 284"/>
                <a:gd name="T30" fmla="*/ 112 w 211"/>
                <a:gd name="T31" fmla="*/ 0 h 284"/>
                <a:gd name="T32" fmla="*/ 105 w 211"/>
                <a:gd name="T33" fmla="*/ 0 h 284"/>
                <a:gd name="T34" fmla="*/ 9 w 211"/>
                <a:gd name="T35" fmla="*/ 83 h 284"/>
                <a:gd name="T36" fmla="*/ 9 w 211"/>
                <a:gd name="T37" fmla="*/ 84 h 284"/>
                <a:gd name="T38" fmla="*/ 94 w 211"/>
                <a:gd name="T39" fmla="*/ 164 h 284"/>
                <a:gd name="T40" fmla="*/ 100 w 211"/>
                <a:gd name="T41" fmla="*/ 166 h 284"/>
                <a:gd name="T42" fmla="*/ 156 w 211"/>
                <a:gd name="T43" fmla="*/ 204 h 284"/>
                <a:gd name="T44" fmla="*/ 156 w 211"/>
                <a:gd name="T45" fmla="*/ 205 h 284"/>
                <a:gd name="T46" fmla="*/ 112 w 211"/>
                <a:gd name="T47" fmla="*/ 239 h 284"/>
                <a:gd name="T48" fmla="*/ 32 w 211"/>
                <a:gd name="T49" fmla="*/ 216 h 284"/>
                <a:gd name="T50" fmla="*/ 22 w 211"/>
                <a:gd name="T51" fmla="*/ 209 h 284"/>
                <a:gd name="T52" fmla="*/ 14 w 211"/>
                <a:gd name="T53" fmla="*/ 212 h 284"/>
                <a:gd name="T54" fmla="*/ 2 w 211"/>
                <a:gd name="T55" fmla="*/ 246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11" h="284">
                  <a:moveTo>
                    <a:pt x="2" y="246"/>
                  </a:moveTo>
                  <a:cubicBezTo>
                    <a:pt x="0" y="251"/>
                    <a:pt x="2" y="252"/>
                    <a:pt x="3" y="253"/>
                  </a:cubicBezTo>
                  <a:cubicBezTo>
                    <a:pt x="9" y="257"/>
                    <a:pt x="15" y="260"/>
                    <a:pt x="20" y="263"/>
                  </a:cubicBezTo>
                  <a:cubicBezTo>
                    <a:pt x="51" y="280"/>
                    <a:pt x="80" y="284"/>
                    <a:pt x="111" y="284"/>
                  </a:cubicBezTo>
                  <a:cubicBezTo>
                    <a:pt x="173" y="284"/>
                    <a:pt x="211" y="252"/>
                    <a:pt x="211" y="199"/>
                  </a:cubicBezTo>
                  <a:cubicBezTo>
                    <a:pt x="211" y="197"/>
                    <a:pt x="211" y="197"/>
                    <a:pt x="211" y="197"/>
                  </a:cubicBezTo>
                  <a:cubicBezTo>
                    <a:pt x="211" y="148"/>
                    <a:pt x="168" y="131"/>
                    <a:pt x="127" y="118"/>
                  </a:cubicBezTo>
                  <a:cubicBezTo>
                    <a:pt x="122" y="116"/>
                    <a:pt x="122" y="116"/>
                    <a:pt x="122" y="116"/>
                  </a:cubicBezTo>
                  <a:cubicBezTo>
                    <a:pt x="91" y="106"/>
                    <a:pt x="64" y="97"/>
                    <a:pt x="64" y="77"/>
                  </a:cubicBezTo>
                  <a:cubicBezTo>
                    <a:pt x="64" y="76"/>
                    <a:pt x="64" y="76"/>
                    <a:pt x="64" y="76"/>
                  </a:cubicBezTo>
                  <a:cubicBezTo>
                    <a:pt x="64" y="59"/>
                    <a:pt x="80" y="46"/>
                    <a:pt x="104" y="46"/>
                  </a:cubicBezTo>
                  <a:cubicBezTo>
                    <a:pt x="131" y="46"/>
                    <a:pt x="162" y="55"/>
                    <a:pt x="183" y="66"/>
                  </a:cubicBezTo>
                  <a:cubicBezTo>
                    <a:pt x="183" y="66"/>
                    <a:pt x="189" y="70"/>
                    <a:pt x="191" y="64"/>
                  </a:cubicBezTo>
                  <a:cubicBezTo>
                    <a:pt x="192" y="61"/>
                    <a:pt x="202" y="33"/>
                    <a:pt x="203" y="30"/>
                  </a:cubicBezTo>
                  <a:cubicBezTo>
                    <a:pt x="205" y="27"/>
                    <a:pt x="203" y="25"/>
                    <a:pt x="200" y="23"/>
                  </a:cubicBezTo>
                  <a:cubicBezTo>
                    <a:pt x="177" y="9"/>
                    <a:pt x="145" y="0"/>
                    <a:pt x="11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49" y="0"/>
                    <a:pt x="9" y="34"/>
                    <a:pt x="9" y="83"/>
                  </a:cubicBezTo>
                  <a:cubicBezTo>
                    <a:pt x="9" y="84"/>
                    <a:pt x="9" y="84"/>
                    <a:pt x="9" y="84"/>
                  </a:cubicBezTo>
                  <a:cubicBezTo>
                    <a:pt x="9" y="136"/>
                    <a:pt x="53" y="153"/>
                    <a:pt x="94" y="164"/>
                  </a:cubicBezTo>
                  <a:cubicBezTo>
                    <a:pt x="100" y="166"/>
                    <a:pt x="100" y="166"/>
                    <a:pt x="100" y="166"/>
                  </a:cubicBezTo>
                  <a:cubicBezTo>
                    <a:pt x="130" y="175"/>
                    <a:pt x="156" y="183"/>
                    <a:pt x="156" y="204"/>
                  </a:cubicBezTo>
                  <a:cubicBezTo>
                    <a:pt x="156" y="205"/>
                    <a:pt x="156" y="205"/>
                    <a:pt x="156" y="205"/>
                  </a:cubicBezTo>
                  <a:cubicBezTo>
                    <a:pt x="156" y="225"/>
                    <a:pt x="139" y="239"/>
                    <a:pt x="112" y="239"/>
                  </a:cubicBezTo>
                  <a:cubicBezTo>
                    <a:pt x="102" y="239"/>
                    <a:pt x="68" y="239"/>
                    <a:pt x="32" y="216"/>
                  </a:cubicBezTo>
                  <a:cubicBezTo>
                    <a:pt x="28" y="213"/>
                    <a:pt x="26" y="211"/>
                    <a:pt x="22" y="209"/>
                  </a:cubicBezTo>
                  <a:cubicBezTo>
                    <a:pt x="20" y="208"/>
                    <a:pt x="16" y="206"/>
                    <a:pt x="14" y="212"/>
                  </a:cubicBezTo>
                  <a:lnTo>
                    <a:pt x="2" y="24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54" name="Freeform 53"/>
            <p:cNvSpPr>
              <a:spLocks/>
            </p:cNvSpPr>
            <p:nvPr userDrawn="1"/>
          </p:nvSpPr>
          <p:spPr bwMode="auto">
            <a:xfrm>
              <a:off x="3443" y="1671"/>
              <a:ext cx="499" cy="672"/>
            </a:xfrm>
            <a:custGeom>
              <a:avLst/>
              <a:gdLst>
                <a:gd name="T0" fmla="*/ 2 w 211"/>
                <a:gd name="T1" fmla="*/ 246 h 284"/>
                <a:gd name="T2" fmla="*/ 3 w 211"/>
                <a:gd name="T3" fmla="*/ 253 h 284"/>
                <a:gd name="T4" fmla="*/ 20 w 211"/>
                <a:gd name="T5" fmla="*/ 263 h 284"/>
                <a:gd name="T6" fmla="*/ 111 w 211"/>
                <a:gd name="T7" fmla="*/ 284 h 284"/>
                <a:gd name="T8" fmla="*/ 211 w 211"/>
                <a:gd name="T9" fmla="*/ 199 h 284"/>
                <a:gd name="T10" fmla="*/ 211 w 211"/>
                <a:gd name="T11" fmla="*/ 197 h 284"/>
                <a:gd name="T12" fmla="*/ 127 w 211"/>
                <a:gd name="T13" fmla="*/ 118 h 284"/>
                <a:gd name="T14" fmla="*/ 122 w 211"/>
                <a:gd name="T15" fmla="*/ 116 h 284"/>
                <a:gd name="T16" fmla="*/ 64 w 211"/>
                <a:gd name="T17" fmla="*/ 77 h 284"/>
                <a:gd name="T18" fmla="*/ 64 w 211"/>
                <a:gd name="T19" fmla="*/ 76 h 284"/>
                <a:gd name="T20" fmla="*/ 104 w 211"/>
                <a:gd name="T21" fmla="*/ 46 h 284"/>
                <a:gd name="T22" fmla="*/ 183 w 211"/>
                <a:gd name="T23" fmla="*/ 66 h 284"/>
                <a:gd name="T24" fmla="*/ 191 w 211"/>
                <a:gd name="T25" fmla="*/ 64 h 284"/>
                <a:gd name="T26" fmla="*/ 203 w 211"/>
                <a:gd name="T27" fmla="*/ 30 h 284"/>
                <a:gd name="T28" fmla="*/ 200 w 211"/>
                <a:gd name="T29" fmla="*/ 23 h 284"/>
                <a:gd name="T30" fmla="*/ 112 w 211"/>
                <a:gd name="T31" fmla="*/ 0 h 284"/>
                <a:gd name="T32" fmla="*/ 105 w 211"/>
                <a:gd name="T33" fmla="*/ 0 h 284"/>
                <a:gd name="T34" fmla="*/ 9 w 211"/>
                <a:gd name="T35" fmla="*/ 83 h 284"/>
                <a:gd name="T36" fmla="*/ 9 w 211"/>
                <a:gd name="T37" fmla="*/ 84 h 284"/>
                <a:gd name="T38" fmla="*/ 94 w 211"/>
                <a:gd name="T39" fmla="*/ 164 h 284"/>
                <a:gd name="T40" fmla="*/ 100 w 211"/>
                <a:gd name="T41" fmla="*/ 166 h 284"/>
                <a:gd name="T42" fmla="*/ 156 w 211"/>
                <a:gd name="T43" fmla="*/ 204 h 284"/>
                <a:gd name="T44" fmla="*/ 156 w 211"/>
                <a:gd name="T45" fmla="*/ 205 h 284"/>
                <a:gd name="T46" fmla="*/ 112 w 211"/>
                <a:gd name="T47" fmla="*/ 239 h 284"/>
                <a:gd name="T48" fmla="*/ 32 w 211"/>
                <a:gd name="T49" fmla="*/ 216 h 284"/>
                <a:gd name="T50" fmla="*/ 22 w 211"/>
                <a:gd name="T51" fmla="*/ 209 h 284"/>
                <a:gd name="T52" fmla="*/ 14 w 211"/>
                <a:gd name="T53" fmla="*/ 212 h 284"/>
                <a:gd name="T54" fmla="*/ 2 w 211"/>
                <a:gd name="T55" fmla="*/ 246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11" h="284">
                  <a:moveTo>
                    <a:pt x="2" y="246"/>
                  </a:moveTo>
                  <a:cubicBezTo>
                    <a:pt x="0" y="251"/>
                    <a:pt x="2" y="252"/>
                    <a:pt x="3" y="253"/>
                  </a:cubicBezTo>
                  <a:cubicBezTo>
                    <a:pt x="9" y="257"/>
                    <a:pt x="15" y="260"/>
                    <a:pt x="20" y="263"/>
                  </a:cubicBezTo>
                  <a:cubicBezTo>
                    <a:pt x="51" y="280"/>
                    <a:pt x="80" y="284"/>
                    <a:pt x="111" y="284"/>
                  </a:cubicBezTo>
                  <a:cubicBezTo>
                    <a:pt x="173" y="284"/>
                    <a:pt x="211" y="252"/>
                    <a:pt x="211" y="199"/>
                  </a:cubicBezTo>
                  <a:cubicBezTo>
                    <a:pt x="211" y="197"/>
                    <a:pt x="211" y="197"/>
                    <a:pt x="211" y="197"/>
                  </a:cubicBezTo>
                  <a:cubicBezTo>
                    <a:pt x="211" y="148"/>
                    <a:pt x="168" y="131"/>
                    <a:pt x="127" y="118"/>
                  </a:cubicBezTo>
                  <a:cubicBezTo>
                    <a:pt x="122" y="116"/>
                    <a:pt x="122" y="116"/>
                    <a:pt x="122" y="116"/>
                  </a:cubicBezTo>
                  <a:cubicBezTo>
                    <a:pt x="91" y="106"/>
                    <a:pt x="64" y="97"/>
                    <a:pt x="64" y="77"/>
                  </a:cubicBezTo>
                  <a:cubicBezTo>
                    <a:pt x="64" y="76"/>
                    <a:pt x="64" y="76"/>
                    <a:pt x="64" y="76"/>
                  </a:cubicBezTo>
                  <a:cubicBezTo>
                    <a:pt x="64" y="59"/>
                    <a:pt x="80" y="46"/>
                    <a:pt x="104" y="46"/>
                  </a:cubicBezTo>
                  <a:cubicBezTo>
                    <a:pt x="131" y="46"/>
                    <a:pt x="162" y="55"/>
                    <a:pt x="183" y="66"/>
                  </a:cubicBezTo>
                  <a:cubicBezTo>
                    <a:pt x="183" y="66"/>
                    <a:pt x="189" y="70"/>
                    <a:pt x="191" y="64"/>
                  </a:cubicBezTo>
                  <a:cubicBezTo>
                    <a:pt x="192" y="61"/>
                    <a:pt x="202" y="33"/>
                    <a:pt x="203" y="30"/>
                  </a:cubicBezTo>
                  <a:cubicBezTo>
                    <a:pt x="205" y="27"/>
                    <a:pt x="203" y="25"/>
                    <a:pt x="200" y="23"/>
                  </a:cubicBezTo>
                  <a:cubicBezTo>
                    <a:pt x="177" y="9"/>
                    <a:pt x="145" y="0"/>
                    <a:pt x="11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49" y="0"/>
                    <a:pt x="9" y="34"/>
                    <a:pt x="9" y="83"/>
                  </a:cubicBezTo>
                  <a:cubicBezTo>
                    <a:pt x="9" y="84"/>
                    <a:pt x="9" y="84"/>
                    <a:pt x="9" y="84"/>
                  </a:cubicBezTo>
                  <a:cubicBezTo>
                    <a:pt x="9" y="136"/>
                    <a:pt x="53" y="153"/>
                    <a:pt x="94" y="164"/>
                  </a:cubicBezTo>
                  <a:cubicBezTo>
                    <a:pt x="100" y="166"/>
                    <a:pt x="100" y="166"/>
                    <a:pt x="100" y="166"/>
                  </a:cubicBezTo>
                  <a:cubicBezTo>
                    <a:pt x="130" y="175"/>
                    <a:pt x="156" y="183"/>
                    <a:pt x="156" y="204"/>
                  </a:cubicBezTo>
                  <a:cubicBezTo>
                    <a:pt x="156" y="205"/>
                    <a:pt x="156" y="205"/>
                    <a:pt x="156" y="205"/>
                  </a:cubicBezTo>
                  <a:cubicBezTo>
                    <a:pt x="156" y="225"/>
                    <a:pt x="139" y="239"/>
                    <a:pt x="112" y="239"/>
                  </a:cubicBezTo>
                  <a:cubicBezTo>
                    <a:pt x="102" y="239"/>
                    <a:pt x="68" y="239"/>
                    <a:pt x="32" y="216"/>
                  </a:cubicBezTo>
                  <a:cubicBezTo>
                    <a:pt x="28" y="213"/>
                    <a:pt x="25" y="212"/>
                    <a:pt x="22" y="209"/>
                  </a:cubicBezTo>
                  <a:cubicBezTo>
                    <a:pt x="21" y="209"/>
                    <a:pt x="16" y="207"/>
                    <a:pt x="14" y="212"/>
                  </a:cubicBezTo>
                  <a:lnTo>
                    <a:pt x="2" y="24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55" name="Freeform 54"/>
            <p:cNvSpPr>
              <a:spLocks noEditPoints="1"/>
            </p:cNvSpPr>
            <p:nvPr userDrawn="1"/>
          </p:nvSpPr>
          <p:spPr bwMode="auto">
            <a:xfrm>
              <a:off x="4455" y="1671"/>
              <a:ext cx="596" cy="672"/>
            </a:xfrm>
            <a:custGeom>
              <a:avLst/>
              <a:gdLst>
                <a:gd name="T0" fmla="*/ 245 w 252"/>
                <a:gd name="T1" fmla="*/ 87 h 284"/>
                <a:gd name="T2" fmla="*/ 221 w 252"/>
                <a:gd name="T3" fmla="*/ 42 h 284"/>
                <a:gd name="T4" fmla="*/ 181 w 252"/>
                <a:gd name="T5" fmla="*/ 12 h 284"/>
                <a:gd name="T6" fmla="*/ 126 w 252"/>
                <a:gd name="T7" fmla="*/ 0 h 284"/>
                <a:gd name="T8" fmla="*/ 71 w 252"/>
                <a:gd name="T9" fmla="*/ 12 h 284"/>
                <a:gd name="T10" fmla="*/ 31 w 252"/>
                <a:gd name="T11" fmla="*/ 42 h 284"/>
                <a:gd name="T12" fmla="*/ 7 w 252"/>
                <a:gd name="T13" fmla="*/ 87 h 284"/>
                <a:gd name="T14" fmla="*/ 0 w 252"/>
                <a:gd name="T15" fmla="*/ 142 h 284"/>
                <a:gd name="T16" fmla="*/ 7 w 252"/>
                <a:gd name="T17" fmla="*/ 198 h 284"/>
                <a:gd name="T18" fmla="*/ 31 w 252"/>
                <a:gd name="T19" fmla="*/ 243 h 284"/>
                <a:gd name="T20" fmla="*/ 71 w 252"/>
                <a:gd name="T21" fmla="*/ 273 h 284"/>
                <a:gd name="T22" fmla="*/ 126 w 252"/>
                <a:gd name="T23" fmla="*/ 284 h 284"/>
                <a:gd name="T24" fmla="*/ 181 w 252"/>
                <a:gd name="T25" fmla="*/ 273 h 284"/>
                <a:gd name="T26" fmla="*/ 221 w 252"/>
                <a:gd name="T27" fmla="*/ 243 h 284"/>
                <a:gd name="T28" fmla="*/ 245 w 252"/>
                <a:gd name="T29" fmla="*/ 198 h 284"/>
                <a:gd name="T30" fmla="*/ 252 w 252"/>
                <a:gd name="T31" fmla="*/ 142 h 284"/>
                <a:gd name="T32" fmla="*/ 245 w 252"/>
                <a:gd name="T33" fmla="*/ 87 h 284"/>
                <a:gd name="T34" fmla="*/ 193 w 252"/>
                <a:gd name="T35" fmla="*/ 142 h 284"/>
                <a:gd name="T36" fmla="*/ 176 w 252"/>
                <a:gd name="T37" fmla="*/ 213 h 284"/>
                <a:gd name="T38" fmla="*/ 126 w 252"/>
                <a:gd name="T39" fmla="*/ 237 h 284"/>
                <a:gd name="T40" fmla="*/ 76 w 252"/>
                <a:gd name="T41" fmla="*/ 213 h 284"/>
                <a:gd name="T42" fmla="*/ 60 w 252"/>
                <a:gd name="T43" fmla="*/ 142 h 284"/>
                <a:gd name="T44" fmla="*/ 76 w 252"/>
                <a:gd name="T45" fmla="*/ 72 h 284"/>
                <a:gd name="T46" fmla="*/ 126 w 252"/>
                <a:gd name="T47" fmla="*/ 48 h 284"/>
                <a:gd name="T48" fmla="*/ 176 w 252"/>
                <a:gd name="T49" fmla="*/ 72 h 284"/>
                <a:gd name="T50" fmla="*/ 193 w 252"/>
                <a:gd name="T51" fmla="*/ 142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52" h="284">
                  <a:moveTo>
                    <a:pt x="245" y="87"/>
                  </a:moveTo>
                  <a:cubicBezTo>
                    <a:pt x="240" y="69"/>
                    <a:pt x="232" y="54"/>
                    <a:pt x="221" y="42"/>
                  </a:cubicBezTo>
                  <a:cubicBezTo>
                    <a:pt x="211" y="29"/>
                    <a:pt x="197" y="19"/>
                    <a:pt x="181" y="12"/>
                  </a:cubicBezTo>
                  <a:cubicBezTo>
                    <a:pt x="166" y="4"/>
                    <a:pt x="147" y="0"/>
                    <a:pt x="126" y="0"/>
                  </a:cubicBezTo>
                  <a:cubicBezTo>
                    <a:pt x="105" y="0"/>
                    <a:pt x="86" y="4"/>
                    <a:pt x="71" y="12"/>
                  </a:cubicBezTo>
                  <a:cubicBezTo>
                    <a:pt x="55" y="19"/>
                    <a:pt x="41" y="29"/>
                    <a:pt x="31" y="42"/>
                  </a:cubicBezTo>
                  <a:cubicBezTo>
                    <a:pt x="20" y="54"/>
                    <a:pt x="12" y="69"/>
                    <a:pt x="7" y="87"/>
                  </a:cubicBezTo>
                  <a:cubicBezTo>
                    <a:pt x="2" y="104"/>
                    <a:pt x="0" y="122"/>
                    <a:pt x="0" y="142"/>
                  </a:cubicBezTo>
                  <a:cubicBezTo>
                    <a:pt x="0" y="162"/>
                    <a:pt x="2" y="181"/>
                    <a:pt x="7" y="198"/>
                  </a:cubicBezTo>
                  <a:cubicBezTo>
                    <a:pt x="12" y="215"/>
                    <a:pt x="20" y="230"/>
                    <a:pt x="31" y="243"/>
                  </a:cubicBezTo>
                  <a:cubicBezTo>
                    <a:pt x="41" y="255"/>
                    <a:pt x="55" y="265"/>
                    <a:pt x="71" y="273"/>
                  </a:cubicBezTo>
                  <a:cubicBezTo>
                    <a:pt x="86" y="280"/>
                    <a:pt x="105" y="284"/>
                    <a:pt x="126" y="284"/>
                  </a:cubicBezTo>
                  <a:cubicBezTo>
                    <a:pt x="147" y="284"/>
                    <a:pt x="166" y="280"/>
                    <a:pt x="181" y="273"/>
                  </a:cubicBezTo>
                  <a:cubicBezTo>
                    <a:pt x="197" y="265"/>
                    <a:pt x="211" y="255"/>
                    <a:pt x="221" y="243"/>
                  </a:cubicBezTo>
                  <a:cubicBezTo>
                    <a:pt x="232" y="230"/>
                    <a:pt x="240" y="215"/>
                    <a:pt x="245" y="198"/>
                  </a:cubicBezTo>
                  <a:cubicBezTo>
                    <a:pt x="250" y="181"/>
                    <a:pt x="252" y="162"/>
                    <a:pt x="252" y="142"/>
                  </a:cubicBezTo>
                  <a:cubicBezTo>
                    <a:pt x="252" y="122"/>
                    <a:pt x="250" y="104"/>
                    <a:pt x="245" y="87"/>
                  </a:cubicBezTo>
                  <a:moveTo>
                    <a:pt x="193" y="142"/>
                  </a:moveTo>
                  <a:cubicBezTo>
                    <a:pt x="193" y="172"/>
                    <a:pt x="187" y="196"/>
                    <a:pt x="176" y="213"/>
                  </a:cubicBezTo>
                  <a:cubicBezTo>
                    <a:pt x="165" y="229"/>
                    <a:pt x="149" y="237"/>
                    <a:pt x="126" y="237"/>
                  </a:cubicBezTo>
                  <a:cubicBezTo>
                    <a:pt x="103" y="237"/>
                    <a:pt x="87" y="229"/>
                    <a:pt x="76" y="213"/>
                  </a:cubicBezTo>
                  <a:cubicBezTo>
                    <a:pt x="65" y="196"/>
                    <a:pt x="60" y="172"/>
                    <a:pt x="60" y="142"/>
                  </a:cubicBezTo>
                  <a:cubicBezTo>
                    <a:pt x="60" y="112"/>
                    <a:pt x="65" y="89"/>
                    <a:pt x="76" y="72"/>
                  </a:cubicBezTo>
                  <a:cubicBezTo>
                    <a:pt x="87" y="56"/>
                    <a:pt x="103" y="48"/>
                    <a:pt x="126" y="48"/>
                  </a:cubicBezTo>
                  <a:cubicBezTo>
                    <a:pt x="149" y="48"/>
                    <a:pt x="165" y="56"/>
                    <a:pt x="176" y="72"/>
                  </a:cubicBezTo>
                  <a:cubicBezTo>
                    <a:pt x="187" y="89"/>
                    <a:pt x="193" y="112"/>
                    <a:pt x="193" y="14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56" name="Freeform 55"/>
            <p:cNvSpPr>
              <a:spLocks/>
            </p:cNvSpPr>
            <p:nvPr userDrawn="1"/>
          </p:nvSpPr>
          <p:spPr bwMode="auto">
            <a:xfrm>
              <a:off x="5566" y="1671"/>
              <a:ext cx="507" cy="670"/>
            </a:xfrm>
            <a:custGeom>
              <a:avLst/>
              <a:gdLst>
                <a:gd name="T0" fmla="*/ 199 w 214"/>
                <a:gd name="T1" fmla="*/ 229 h 283"/>
                <a:gd name="T2" fmla="*/ 193 w 214"/>
                <a:gd name="T3" fmla="*/ 226 h 283"/>
                <a:gd name="T4" fmla="*/ 169 w 214"/>
                <a:gd name="T5" fmla="*/ 233 h 283"/>
                <a:gd name="T6" fmla="*/ 140 w 214"/>
                <a:gd name="T7" fmla="*/ 235 h 283"/>
                <a:gd name="T8" fmla="*/ 81 w 214"/>
                <a:gd name="T9" fmla="*/ 213 h 283"/>
                <a:gd name="T10" fmla="*/ 59 w 214"/>
                <a:gd name="T11" fmla="*/ 142 h 283"/>
                <a:gd name="T12" fmla="*/ 79 w 214"/>
                <a:gd name="T13" fmla="*/ 74 h 283"/>
                <a:gd name="T14" fmla="*/ 136 w 214"/>
                <a:gd name="T15" fmla="*/ 49 h 283"/>
                <a:gd name="T16" fmla="*/ 191 w 214"/>
                <a:gd name="T17" fmla="*/ 56 h 283"/>
                <a:gd name="T18" fmla="*/ 197 w 214"/>
                <a:gd name="T19" fmla="*/ 53 h 283"/>
                <a:gd name="T20" fmla="*/ 210 w 214"/>
                <a:gd name="T21" fmla="*/ 18 h 283"/>
                <a:gd name="T22" fmla="*/ 206 w 214"/>
                <a:gd name="T23" fmla="*/ 11 h 283"/>
                <a:gd name="T24" fmla="*/ 172 w 214"/>
                <a:gd name="T25" fmla="*/ 3 h 283"/>
                <a:gd name="T26" fmla="*/ 133 w 214"/>
                <a:gd name="T27" fmla="*/ 0 h 283"/>
                <a:gd name="T28" fmla="*/ 75 w 214"/>
                <a:gd name="T29" fmla="*/ 11 h 283"/>
                <a:gd name="T30" fmla="*/ 34 w 214"/>
                <a:gd name="T31" fmla="*/ 41 h 283"/>
                <a:gd name="T32" fmla="*/ 9 w 214"/>
                <a:gd name="T33" fmla="*/ 86 h 283"/>
                <a:gd name="T34" fmla="*/ 0 w 214"/>
                <a:gd name="T35" fmla="*/ 142 h 283"/>
                <a:gd name="T36" fmla="*/ 35 w 214"/>
                <a:gd name="T37" fmla="*/ 245 h 283"/>
                <a:gd name="T38" fmla="*/ 137 w 214"/>
                <a:gd name="T39" fmla="*/ 283 h 283"/>
                <a:gd name="T40" fmla="*/ 210 w 214"/>
                <a:gd name="T41" fmla="*/ 270 h 283"/>
                <a:gd name="T42" fmla="*/ 212 w 214"/>
                <a:gd name="T43" fmla="*/ 264 h 283"/>
                <a:gd name="T44" fmla="*/ 199 w 214"/>
                <a:gd name="T45" fmla="*/ 229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4" h="283">
                  <a:moveTo>
                    <a:pt x="199" y="229"/>
                  </a:moveTo>
                  <a:cubicBezTo>
                    <a:pt x="198" y="224"/>
                    <a:pt x="193" y="226"/>
                    <a:pt x="193" y="226"/>
                  </a:cubicBezTo>
                  <a:cubicBezTo>
                    <a:pt x="185" y="229"/>
                    <a:pt x="177" y="231"/>
                    <a:pt x="169" y="233"/>
                  </a:cubicBezTo>
                  <a:cubicBezTo>
                    <a:pt x="160" y="234"/>
                    <a:pt x="151" y="235"/>
                    <a:pt x="140" y="235"/>
                  </a:cubicBezTo>
                  <a:cubicBezTo>
                    <a:pt x="115" y="235"/>
                    <a:pt x="95" y="227"/>
                    <a:pt x="81" y="213"/>
                  </a:cubicBezTo>
                  <a:cubicBezTo>
                    <a:pt x="67" y="198"/>
                    <a:pt x="59" y="174"/>
                    <a:pt x="59" y="142"/>
                  </a:cubicBezTo>
                  <a:cubicBezTo>
                    <a:pt x="59" y="113"/>
                    <a:pt x="66" y="91"/>
                    <a:pt x="79" y="74"/>
                  </a:cubicBezTo>
                  <a:cubicBezTo>
                    <a:pt x="91" y="57"/>
                    <a:pt x="111" y="49"/>
                    <a:pt x="136" y="49"/>
                  </a:cubicBezTo>
                  <a:cubicBezTo>
                    <a:pt x="158" y="49"/>
                    <a:pt x="174" y="51"/>
                    <a:pt x="191" y="56"/>
                  </a:cubicBezTo>
                  <a:cubicBezTo>
                    <a:pt x="191" y="56"/>
                    <a:pt x="195" y="58"/>
                    <a:pt x="197" y="53"/>
                  </a:cubicBezTo>
                  <a:cubicBezTo>
                    <a:pt x="201" y="40"/>
                    <a:pt x="205" y="31"/>
                    <a:pt x="210" y="18"/>
                  </a:cubicBezTo>
                  <a:cubicBezTo>
                    <a:pt x="211" y="14"/>
                    <a:pt x="208" y="12"/>
                    <a:pt x="206" y="11"/>
                  </a:cubicBezTo>
                  <a:cubicBezTo>
                    <a:pt x="200" y="9"/>
                    <a:pt x="184" y="5"/>
                    <a:pt x="172" y="3"/>
                  </a:cubicBezTo>
                  <a:cubicBezTo>
                    <a:pt x="161" y="1"/>
                    <a:pt x="148" y="0"/>
                    <a:pt x="133" y="0"/>
                  </a:cubicBezTo>
                  <a:cubicBezTo>
                    <a:pt x="111" y="0"/>
                    <a:pt x="92" y="4"/>
                    <a:pt x="75" y="11"/>
                  </a:cubicBezTo>
                  <a:cubicBezTo>
                    <a:pt x="59" y="19"/>
                    <a:pt x="45" y="29"/>
                    <a:pt x="34" y="41"/>
                  </a:cubicBezTo>
                  <a:cubicBezTo>
                    <a:pt x="23" y="54"/>
                    <a:pt x="14" y="69"/>
                    <a:pt x="9" y="86"/>
                  </a:cubicBezTo>
                  <a:cubicBezTo>
                    <a:pt x="3" y="103"/>
                    <a:pt x="0" y="122"/>
                    <a:pt x="0" y="142"/>
                  </a:cubicBezTo>
                  <a:cubicBezTo>
                    <a:pt x="0" y="185"/>
                    <a:pt x="12" y="220"/>
                    <a:pt x="35" y="245"/>
                  </a:cubicBezTo>
                  <a:cubicBezTo>
                    <a:pt x="58" y="270"/>
                    <a:pt x="92" y="283"/>
                    <a:pt x="137" y="283"/>
                  </a:cubicBezTo>
                  <a:cubicBezTo>
                    <a:pt x="163" y="283"/>
                    <a:pt x="190" y="278"/>
                    <a:pt x="210" y="270"/>
                  </a:cubicBezTo>
                  <a:cubicBezTo>
                    <a:pt x="210" y="270"/>
                    <a:pt x="214" y="268"/>
                    <a:pt x="212" y="264"/>
                  </a:cubicBezTo>
                  <a:lnTo>
                    <a:pt x="199" y="22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57" name="Freeform 56"/>
            <p:cNvSpPr>
              <a:spLocks noEditPoints="1"/>
            </p:cNvSpPr>
            <p:nvPr userDrawn="1"/>
          </p:nvSpPr>
          <p:spPr bwMode="auto">
            <a:xfrm>
              <a:off x="6108" y="1671"/>
              <a:ext cx="582" cy="672"/>
            </a:xfrm>
            <a:custGeom>
              <a:avLst/>
              <a:gdLst>
                <a:gd name="T0" fmla="*/ 235 w 246"/>
                <a:gd name="T1" fmla="*/ 77 h 284"/>
                <a:gd name="T2" fmla="*/ 213 w 246"/>
                <a:gd name="T3" fmla="*/ 36 h 284"/>
                <a:gd name="T4" fmla="*/ 179 w 246"/>
                <a:gd name="T5" fmla="*/ 11 h 284"/>
                <a:gd name="T6" fmla="*/ 129 w 246"/>
                <a:gd name="T7" fmla="*/ 0 h 284"/>
                <a:gd name="T8" fmla="*/ 71 w 246"/>
                <a:gd name="T9" fmla="*/ 12 h 284"/>
                <a:gd name="T10" fmla="*/ 31 w 246"/>
                <a:gd name="T11" fmla="*/ 42 h 284"/>
                <a:gd name="T12" fmla="*/ 7 w 246"/>
                <a:gd name="T13" fmla="*/ 88 h 284"/>
                <a:gd name="T14" fmla="*/ 0 w 246"/>
                <a:gd name="T15" fmla="*/ 144 h 284"/>
                <a:gd name="T16" fmla="*/ 8 w 246"/>
                <a:gd name="T17" fmla="*/ 200 h 284"/>
                <a:gd name="T18" fmla="*/ 33 w 246"/>
                <a:gd name="T19" fmla="*/ 244 h 284"/>
                <a:gd name="T20" fmla="*/ 77 w 246"/>
                <a:gd name="T21" fmla="*/ 273 h 284"/>
                <a:gd name="T22" fmla="*/ 141 w 246"/>
                <a:gd name="T23" fmla="*/ 284 h 284"/>
                <a:gd name="T24" fmla="*/ 229 w 246"/>
                <a:gd name="T25" fmla="*/ 266 h 284"/>
                <a:gd name="T26" fmla="*/ 230 w 246"/>
                <a:gd name="T27" fmla="*/ 258 h 284"/>
                <a:gd name="T28" fmla="*/ 219 w 246"/>
                <a:gd name="T29" fmla="*/ 226 h 284"/>
                <a:gd name="T30" fmla="*/ 212 w 246"/>
                <a:gd name="T31" fmla="*/ 223 h 284"/>
                <a:gd name="T32" fmla="*/ 140 w 246"/>
                <a:gd name="T33" fmla="*/ 236 h 284"/>
                <a:gd name="T34" fmla="*/ 80 w 246"/>
                <a:gd name="T35" fmla="*/ 215 h 284"/>
                <a:gd name="T36" fmla="*/ 60 w 246"/>
                <a:gd name="T37" fmla="*/ 157 h 284"/>
                <a:gd name="T38" fmla="*/ 235 w 246"/>
                <a:gd name="T39" fmla="*/ 157 h 284"/>
                <a:gd name="T40" fmla="*/ 240 w 246"/>
                <a:gd name="T41" fmla="*/ 152 h 284"/>
                <a:gd name="T42" fmla="*/ 235 w 246"/>
                <a:gd name="T43" fmla="*/ 77 h 284"/>
                <a:gd name="T44" fmla="*/ 61 w 246"/>
                <a:gd name="T45" fmla="*/ 113 h 284"/>
                <a:gd name="T46" fmla="*/ 75 w 246"/>
                <a:gd name="T47" fmla="*/ 72 h 284"/>
                <a:gd name="T48" fmla="*/ 125 w 246"/>
                <a:gd name="T49" fmla="*/ 47 h 284"/>
                <a:gd name="T50" fmla="*/ 174 w 246"/>
                <a:gd name="T51" fmla="*/ 72 h 284"/>
                <a:gd name="T52" fmla="*/ 186 w 246"/>
                <a:gd name="T53" fmla="*/ 113 h 284"/>
                <a:gd name="T54" fmla="*/ 61 w 246"/>
                <a:gd name="T55" fmla="*/ 113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46" h="284">
                  <a:moveTo>
                    <a:pt x="235" y="77"/>
                  </a:moveTo>
                  <a:cubicBezTo>
                    <a:pt x="231" y="60"/>
                    <a:pt x="220" y="44"/>
                    <a:pt x="213" y="36"/>
                  </a:cubicBezTo>
                  <a:cubicBezTo>
                    <a:pt x="201" y="24"/>
                    <a:pt x="190" y="15"/>
                    <a:pt x="179" y="11"/>
                  </a:cubicBezTo>
                  <a:cubicBezTo>
                    <a:pt x="165" y="4"/>
                    <a:pt x="148" y="0"/>
                    <a:pt x="129" y="0"/>
                  </a:cubicBezTo>
                  <a:cubicBezTo>
                    <a:pt x="107" y="0"/>
                    <a:pt x="87" y="4"/>
                    <a:pt x="71" y="12"/>
                  </a:cubicBezTo>
                  <a:cubicBezTo>
                    <a:pt x="55" y="19"/>
                    <a:pt x="42" y="30"/>
                    <a:pt x="31" y="42"/>
                  </a:cubicBezTo>
                  <a:cubicBezTo>
                    <a:pt x="20" y="55"/>
                    <a:pt x="12" y="71"/>
                    <a:pt x="7" y="88"/>
                  </a:cubicBezTo>
                  <a:cubicBezTo>
                    <a:pt x="2" y="105"/>
                    <a:pt x="0" y="124"/>
                    <a:pt x="0" y="144"/>
                  </a:cubicBezTo>
                  <a:cubicBezTo>
                    <a:pt x="0" y="164"/>
                    <a:pt x="2" y="183"/>
                    <a:pt x="8" y="200"/>
                  </a:cubicBezTo>
                  <a:cubicBezTo>
                    <a:pt x="13" y="217"/>
                    <a:pt x="21" y="232"/>
                    <a:pt x="33" y="244"/>
                  </a:cubicBezTo>
                  <a:cubicBezTo>
                    <a:pt x="44" y="257"/>
                    <a:pt x="59" y="266"/>
                    <a:pt x="77" y="273"/>
                  </a:cubicBezTo>
                  <a:cubicBezTo>
                    <a:pt x="95" y="280"/>
                    <a:pt x="116" y="284"/>
                    <a:pt x="141" y="284"/>
                  </a:cubicBezTo>
                  <a:cubicBezTo>
                    <a:pt x="191" y="283"/>
                    <a:pt x="218" y="272"/>
                    <a:pt x="229" y="266"/>
                  </a:cubicBezTo>
                  <a:cubicBezTo>
                    <a:pt x="231" y="265"/>
                    <a:pt x="232" y="263"/>
                    <a:pt x="230" y="258"/>
                  </a:cubicBezTo>
                  <a:cubicBezTo>
                    <a:pt x="219" y="226"/>
                    <a:pt x="219" y="226"/>
                    <a:pt x="219" y="226"/>
                  </a:cubicBezTo>
                  <a:cubicBezTo>
                    <a:pt x="217" y="221"/>
                    <a:pt x="212" y="223"/>
                    <a:pt x="212" y="223"/>
                  </a:cubicBezTo>
                  <a:cubicBezTo>
                    <a:pt x="200" y="227"/>
                    <a:pt x="182" y="236"/>
                    <a:pt x="140" y="236"/>
                  </a:cubicBezTo>
                  <a:cubicBezTo>
                    <a:pt x="113" y="235"/>
                    <a:pt x="93" y="227"/>
                    <a:pt x="80" y="215"/>
                  </a:cubicBezTo>
                  <a:cubicBezTo>
                    <a:pt x="67" y="202"/>
                    <a:pt x="61" y="183"/>
                    <a:pt x="60" y="157"/>
                  </a:cubicBezTo>
                  <a:cubicBezTo>
                    <a:pt x="235" y="157"/>
                    <a:pt x="235" y="157"/>
                    <a:pt x="235" y="157"/>
                  </a:cubicBezTo>
                  <a:cubicBezTo>
                    <a:pt x="235" y="157"/>
                    <a:pt x="240" y="157"/>
                    <a:pt x="240" y="152"/>
                  </a:cubicBezTo>
                  <a:cubicBezTo>
                    <a:pt x="240" y="150"/>
                    <a:pt x="246" y="116"/>
                    <a:pt x="235" y="77"/>
                  </a:cubicBezTo>
                  <a:close/>
                  <a:moveTo>
                    <a:pt x="61" y="113"/>
                  </a:moveTo>
                  <a:cubicBezTo>
                    <a:pt x="63" y="97"/>
                    <a:pt x="68" y="83"/>
                    <a:pt x="75" y="72"/>
                  </a:cubicBezTo>
                  <a:cubicBezTo>
                    <a:pt x="86" y="56"/>
                    <a:pt x="102" y="47"/>
                    <a:pt x="125" y="47"/>
                  </a:cubicBezTo>
                  <a:cubicBezTo>
                    <a:pt x="148" y="47"/>
                    <a:pt x="163" y="56"/>
                    <a:pt x="174" y="72"/>
                  </a:cubicBezTo>
                  <a:cubicBezTo>
                    <a:pt x="181" y="83"/>
                    <a:pt x="184" y="97"/>
                    <a:pt x="186" y="113"/>
                  </a:cubicBezTo>
                  <a:lnTo>
                    <a:pt x="61" y="1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58" name="Freeform 57"/>
            <p:cNvSpPr>
              <a:spLocks noEditPoints="1"/>
            </p:cNvSpPr>
            <p:nvPr userDrawn="1"/>
          </p:nvSpPr>
          <p:spPr bwMode="auto">
            <a:xfrm>
              <a:off x="2793" y="1671"/>
              <a:ext cx="581" cy="672"/>
            </a:xfrm>
            <a:custGeom>
              <a:avLst/>
              <a:gdLst>
                <a:gd name="T0" fmla="*/ 235 w 246"/>
                <a:gd name="T1" fmla="*/ 77 h 284"/>
                <a:gd name="T2" fmla="*/ 213 w 246"/>
                <a:gd name="T3" fmla="*/ 36 h 284"/>
                <a:gd name="T4" fmla="*/ 179 w 246"/>
                <a:gd name="T5" fmla="*/ 11 h 284"/>
                <a:gd name="T6" fmla="*/ 129 w 246"/>
                <a:gd name="T7" fmla="*/ 0 h 284"/>
                <a:gd name="T8" fmla="*/ 71 w 246"/>
                <a:gd name="T9" fmla="*/ 12 h 284"/>
                <a:gd name="T10" fmla="*/ 31 w 246"/>
                <a:gd name="T11" fmla="*/ 42 h 284"/>
                <a:gd name="T12" fmla="*/ 7 w 246"/>
                <a:gd name="T13" fmla="*/ 88 h 284"/>
                <a:gd name="T14" fmla="*/ 0 w 246"/>
                <a:gd name="T15" fmla="*/ 144 h 284"/>
                <a:gd name="T16" fmla="*/ 8 w 246"/>
                <a:gd name="T17" fmla="*/ 200 h 284"/>
                <a:gd name="T18" fmla="*/ 33 w 246"/>
                <a:gd name="T19" fmla="*/ 244 h 284"/>
                <a:gd name="T20" fmla="*/ 77 w 246"/>
                <a:gd name="T21" fmla="*/ 273 h 284"/>
                <a:gd name="T22" fmla="*/ 141 w 246"/>
                <a:gd name="T23" fmla="*/ 284 h 284"/>
                <a:gd name="T24" fmla="*/ 229 w 246"/>
                <a:gd name="T25" fmla="*/ 266 h 284"/>
                <a:gd name="T26" fmla="*/ 230 w 246"/>
                <a:gd name="T27" fmla="*/ 258 h 284"/>
                <a:gd name="T28" fmla="*/ 219 w 246"/>
                <a:gd name="T29" fmla="*/ 226 h 284"/>
                <a:gd name="T30" fmla="*/ 212 w 246"/>
                <a:gd name="T31" fmla="*/ 223 h 284"/>
                <a:gd name="T32" fmla="*/ 140 w 246"/>
                <a:gd name="T33" fmla="*/ 236 h 284"/>
                <a:gd name="T34" fmla="*/ 80 w 246"/>
                <a:gd name="T35" fmla="*/ 215 h 284"/>
                <a:gd name="T36" fmla="*/ 60 w 246"/>
                <a:gd name="T37" fmla="*/ 157 h 284"/>
                <a:gd name="T38" fmla="*/ 235 w 246"/>
                <a:gd name="T39" fmla="*/ 157 h 284"/>
                <a:gd name="T40" fmla="*/ 240 w 246"/>
                <a:gd name="T41" fmla="*/ 152 h 284"/>
                <a:gd name="T42" fmla="*/ 235 w 246"/>
                <a:gd name="T43" fmla="*/ 77 h 284"/>
                <a:gd name="T44" fmla="*/ 61 w 246"/>
                <a:gd name="T45" fmla="*/ 113 h 284"/>
                <a:gd name="T46" fmla="*/ 75 w 246"/>
                <a:gd name="T47" fmla="*/ 72 h 284"/>
                <a:gd name="T48" fmla="*/ 125 w 246"/>
                <a:gd name="T49" fmla="*/ 47 h 284"/>
                <a:gd name="T50" fmla="*/ 174 w 246"/>
                <a:gd name="T51" fmla="*/ 72 h 284"/>
                <a:gd name="T52" fmla="*/ 186 w 246"/>
                <a:gd name="T53" fmla="*/ 113 h 284"/>
                <a:gd name="T54" fmla="*/ 61 w 246"/>
                <a:gd name="T55" fmla="*/ 113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46" h="284">
                  <a:moveTo>
                    <a:pt x="235" y="77"/>
                  </a:moveTo>
                  <a:cubicBezTo>
                    <a:pt x="231" y="60"/>
                    <a:pt x="220" y="44"/>
                    <a:pt x="213" y="36"/>
                  </a:cubicBezTo>
                  <a:cubicBezTo>
                    <a:pt x="201" y="24"/>
                    <a:pt x="190" y="15"/>
                    <a:pt x="179" y="11"/>
                  </a:cubicBezTo>
                  <a:cubicBezTo>
                    <a:pt x="165" y="4"/>
                    <a:pt x="148" y="0"/>
                    <a:pt x="129" y="0"/>
                  </a:cubicBezTo>
                  <a:cubicBezTo>
                    <a:pt x="107" y="0"/>
                    <a:pt x="87" y="4"/>
                    <a:pt x="71" y="12"/>
                  </a:cubicBezTo>
                  <a:cubicBezTo>
                    <a:pt x="55" y="19"/>
                    <a:pt x="42" y="30"/>
                    <a:pt x="31" y="42"/>
                  </a:cubicBezTo>
                  <a:cubicBezTo>
                    <a:pt x="20" y="55"/>
                    <a:pt x="12" y="71"/>
                    <a:pt x="7" y="88"/>
                  </a:cubicBezTo>
                  <a:cubicBezTo>
                    <a:pt x="2" y="105"/>
                    <a:pt x="0" y="124"/>
                    <a:pt x="0" y="144"/>
                  </a:cubicBezTo>
                  <a:cubicBezTo>
                    <a:pt x="0" y="164"/>
                    <a:pt x="2" y="183"/>
                    <a:pt x="8" y="200"/>
                  </a:cubicBezTo>
                  <a:cubicBezTo>
                    <a:pt x="13" y="217"/>
                    <a:pt x="21" y="232"/>
                    <a:pt x="33" y="244"/>
                  </a:cubicBezTo>
                  <a:cubicBezTo>
                    <a:pt x="44" y="257"/>
                    <a:pt x="59" y="266"/>
                    <a:pt x="77" y="273"/>
                  </a:cubicBezTo>
                  <a:cubicBezTo>
                    <a:pt x="95" y="280"/>
                    <a:pt x="116" y="284"/>
                    <a:pt x="141" y="284"/>
                  </a:cubicBezTo>
                  <a:cubicBezTo>
                    <a:pt x="191" y="283"/>
                    <a:pt x="218" y="272"/>
                    <a:pt x="229" y="266"/>
                  </a:cubicBezTo>
                  <a:cubicBezTo>
                    <a:pt x="231" y="265"/>
                    <a:pt x="232" y="263"/>
                    <a:pt x="230" y="258"/>
                  </a:cubicBezTo>
                  <a:cubicBezTo>
                    <a:pt x="219" y="226"/>
                    <a:pt x="219" y="226"/>
                    <a:pt x="219" y="226"/>
                  </a:cubicBezTo>
                  <a:cubicBezTo>
                    <a:pt x="217" y="221"/>
                    <a:pt x="212" y="223"/>
                    <a:pt x="212" y="223"/>
                  </a:cubicBezTo>
                  <a:cubicBezTo>
                    <a:pt x="200" y="227"/>
                    <a:pt x="182" y="236"/>
                    <a:pt x="140" y="236"/>
                  </a:cubicBezTo>
                  <a:cubicBezTo>
                    <a:pt x="113" y="235"/>
                    <a:pt x="93" y="227"/>
                    <a:pt x="80" y="215"/>
                  </a:cubicBezTo>
                  <a:cubicBezTo>
                    <a:pt x="67" y="202"/>
                    <a:pt x="61" y="183"/>
                    <a:pt x="60" y="157"/>
                  </a:cubicBezTo>
                  <a:cubicBezTo>
                    <a:pt x="235" y="157"/>
                    <a:pt x="235" y="157"/>
                    <a:pt x="235" y="157"/>
                  </a:cubicBezTo>
                  <a:cubicBezTo>
                    <a:pt x="235" y="157"/>
                    <a:pt x="240" y="157"/>
                    <a:pt x="240" y="152"/>
                  </a:cubicBezTo>
                  <a:cubicBezTo>
                    <a:pt x="240" y="150"/>
                    <a:pt x="246" y="116"/>
                    <a:pt x="235" y="77"/>
                  </a:cubicBezTo>
                  <a:close/>
                  <a:moveTo>
                    <a:pt x="61" y="113"/>
                  </a:moveTo>
                  <a:cubicBezTo>
                    <a:pt x="63" y="97"/>
                    <a:pt x="68" y="83"/>
                    <a:pt x="75" y="72"/>
                  </a:cubicBezTo>
                  <a:cubicBezTo>
                    <a:pt x="86" y="56"/>
                    <a:pt x="102" y="47"/>
                    <a:pt x="125" y="47"/>
                  </a:cubicBezTo>
                  <a:cubicBezTo>
                    <a:pt x="148" y="47"/>
                    <a:pt x="163" y="56"/>
                    <a:pt x="174" y="72"/>
                  </a:cubicBezTo>
                  <a:cubicBezTo>
                    <a:pt x="181" y="83"/>
                    <a:pt x="184" y="97"/>
                    <a:pt x="186" y="113"/>
                  </a:cubicBezTo>
                  <a:lnTo>
                    <a:pt x="61" y="1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59" name="Freeform 58"/>
            <p:cNvSpPr>
              <a:spLocks noEditPoints="1"/>
            </p:cNvSpPr>
            <p:nvPr userDrawn="1"/>
          </p:nvSpPr>
          <p:spPr bwMode="auto">
            <a:xfrm>
              <a:off x="1870" y="1671"/>
              <a:ext cx="537" cy="672"/>
            </a:xfrm>
            <a:custGeom>
              <a:avLst/>
              <a:gdLst>
                <a:gd name="T0" fmla="*/ 142 w 227"/>
                <a:gd name="T1" fmla="*/ 105 h 284"/>
                <a:gd name="T2" fmla="*/ 115 w 227"/>
                <a:gd name="T3" fmla="*/ 104 h 284"/>
                <a:gd name="T4" fmla="*/ 72 w 227"/>
                <a:gd name="T5" fmla="*/ 110 h 284"/>
                <a:gd name="T6" fmla="*/ 35 w 227"/>
                <a:gd name="T7" fmla="*/ 127 h 284"/>
                <a:gd name="T8" fmla="*/ 10 w 227"/>
                <a:gd name="T9" fmla="*/ 156 h 284"/>
                <a:gd name="T10" fmla="*/ 0 w 227"/>
                <a:gd name="T11" fmla="*/ 196 h 284"/>
                <a:gd name="T12" fmla="*/ 8 w 227"/>
                <a:gd name="T13" fmla="*/ 236 h 284"/>
                <a:gd name="T14" fmla="*/ 31 w 227"/>
                <a:gd name="T15" fmla="*/ 263 h 284"/>
                <a:gd name="T16" fmla="*/ 67 w 227"/>
                <a:gd name="T17" fmla="*/ 279 h 284"/>
                <a:gd name="T18" fmla="*/ 113 w 227"/>
                <a:gd name="T19" fmla="*/ 284 h 284"/>
                <a:gd name="T20" fmla="*/ 166 w 227"/>
                <a:gd name="T21" fmla="*/ 279 h 284"/>
                <a:gd name="T22" fmla="*/ 210 w 227"/>
                <a:gd name="T23" fmla="*/ 271 h 284"/>
                <a:gd name="T24" fmla="*/ 223 w 227"/>
                <a:gd name="T25" fmla="*/ 267 h 284"/>
                <a:gd name="T26" fmla="*/ 227 w 227"/>
                <a:gd name="T27" fmla="*/ 262 h 284"/>
                <a:gd name="T28" fmla="*/ 227 w 227"/>
                <a:gd name="T29" fmla="*/ 102 h 284"/>
                <a:gd name="T30" fmla="*/ 199 w 227"/>
                <a:gd name="T31" fmla="*/ 24 h 284"/>
                <a:gd name="T32" fmla="*/ 118 w 227"/>
                <a:gd name="T33" fmla="*/ 0 h 284"/>
                <a:gd name="T34" fmla="*/ 72 w 227"/>
                <a:gd name="T35" fmla="*/ 4 h 284"/>
                <a:gd name="T36" fmla="*/ 18 w 227"/>
                <a:gd name="T37" fmla="*/ 24 h 284"/>
                <a:gd name="T38" fmla="*/ 16 w 227"/>
                <a:gd name="T39" fmla="*/ 31 h 284"/>
                <a:gd name="T40" fmla="*/ 28 w 227"/>
                <a:gd name="T41" fmla="*/ 64 h 284"/>
                <a:gd name="T42" fmla="*/ 34 w 227"/>
                <a:gd name="T43" fmla="*/ 67 h 284"/>
                <a:gd name="T44" fmla="*/ 37 w 227"/>
                <a:gd name="T45" fmla="*/ 66 h 284"/>
                <a:gd name="T46" fmla="*/ 113 w 227"/>
                <a:gd name="T47" fmla="*/ 48 h 284"/>
                <a:gd name="T48" fmla="*/ 157 w 227"/>
                <a:gd name="T49" fmla="*/ 59 h 284"/>
                <a:gd name="T50" fmla="*/ 171 w 227"/>
                <a:gd name="T51" fmla="*/ 101 h 284"/>
                <a:gd name="T52" fmla="*/ 171 w 227"/>
                <a:gd name="T53" fmla="*/ 109 h 284"/>
                <a:gd name="T54" fmla="*/ 142 w 227"/>
                <a:gd name="T55" fmla="*/ 105 h 284"/>
                <a:gd name="T56" fmla="*/ 72 w 227"/>
                <a:gd name="T57" fmla="*/ 228 h 284"/>
                <a:gd name="T58" fmla="*/ 62 w 227"/>
                <a:gd name="T59" fmla="*/ 218 h 284"/>
                <a:gd name="T60" fmla="*/ 57 w 227"/>
                <a:gd name="T61" fmla="*/ 195 h 284"/>
                <a:gd name="T62" fmla="*/ 73 w 227"/>
                <a:gd name="T63" fmla="*/ 161 h 284"/>
                <a:gd name="T64" fmla="*/ 123 w 227"/>
                <a:gd name="T65" fmla="*/ 148 h 284"/>
                <a:gd name="T66" fmla="*/ 171 w 227"/>
                <a:gd name="T67" fmla="*/ 152 h 284"/>
                <a:gd name="T68" fmla="*/ 171 w 227"/>
                <a:gd name="T69" fmla="*/ 232 h 284"/>
                <a:gd name="T70" fmla="*/ 171 w 227"/>
                <a:gd name="T71" fmla="*/ 232 h 284"/>
                <a:gd name="T72" fmla="*/ 124 w 227"/>
                <a:gd name="T73" fmla="*/ 238 h 284"/>
                <a:gd name="T74" fmla="*/ 72 w 227"/>
                <a:gd name="T75" fmla="*/ 228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27" h="284">
                  <a:moveTo>
                    <a:pt x="142" y="105"/>
                  </a:moveTo>
                  <a:cubicBezTo>
                    <a:pt x="135" y="105"/>
                    <a:pt x="126" y="104"/>
                    <a:pt x="115" y="104"/>
                  </a:cubicBezTo>
                  <a:cubicBezTo>
                    <a:pt x="100" y="104"/>
                    <a:pt x="85" y="106"/>
                    <a:pt x="72" y="110"/>
                  </a:cubicBezTo>
                  <a:cubicBezTo>
                    <a:pt x="58" y="114"/>
                    <a:pt x="46" y="119"/>
                    <a:pt x="35" y="127"/>
                  </a:cubicBezTo>
                  <a:cubicBezTo>
                    <a:pt x="24" y="134"/>
                    <a:pt x="16" y="144"/>
                    <a:pt x="10" y="156"/>
                  </a:cubicBezTo>
                  <a:cubicBezTo>
                    <a:pt x="4" y="167"/>
                    <a:pt x="0" y="181"/>
                    <a:pt x="0" y="196"/>
                  </a:cubicBezTo>
                  <a:cubicBezTo>
                    <a:pt x="0" y="212"/>
                    <a:pt x="3" y="225"/>
                    <a:pt x="8" y="236"/>
                  </a:cubicBezTo>
                  <a:cubicBezTo>
                    <a:pt x="14" y="247"/>
                    <a:pt x="21" y="256"/>
                    <a:pt x="31" y="263"/>
                  </a:cubicBezTo>
                  <a:cubicBezTo>
                    <a:pt x="41" y="270"/>
                    <a:pt x="53" y="276"/>
                    <a:pt x="67" y="279"/>
                  </a:cubicBezTo>
                  <a:cubicBezTo>
                    <a:pt x="81" y="282"/>
                    <a:pt x="96" y="284"/>
                    <a:pt x="113" y="284"/>
                  </a:cubicBezTo>
                  <a:cubicBezTo>
                    <a:pt x="131" y="284"/>
                    <a:pt x="149" y="282"/>
                    <a:pt x="166" y="279"/>
                  </a:cubicBezTo>
                  <a:cubicBezTo>
                    <a:pt x="184" y="276"/>
                    <a:pt x="205" y="272"/>
                    <a:pt x="210" y="271"/>
                  </a:cubicBezTo>
                  <a:cubicBezTo>
                    <a:pt x="216" y="269"/>
                    <a:pt x="223" y="267"/>
                    <a:pt x="223" y="267"/>
                  </a:cubicBezTo>
                  <a:cubicBezTo>
                    <a:pt x="227" y="266"/>
                    <a:pt x="227" y="262"/>
                    <a:pt x="227" y="262"/>
                  </a:cubicBezTo>
                  <a:cubicBezTo>
                    <a:pt x="227" y="102"/>
                    <a:pt x="227" y="102"/>
                    <a:pt x="227" y="102"/>
                  </a:cubicBezTo>
                  <a:cubicBezTo>
                    <a:pt x="227" y="67"/>
                    <a:pt x="217" y="40"/>
                    <a:pt x="199" y="24"/>
                  </a:cubicBezTo>
                  <a:cubicBezTo>
                    <a:pt x="180" y="8"/>
                    <a:pt x="153" y="0"/>
                    <a:pt x="118" y="0"/>
                  </a:cubicBezTo>
                  <a:cubicBezTo>
                    <a:pt x="105" y="0"/>
                    <a:pt x="84" y="2"/>
                    <a:pt x="72" y="4"/>
                  </a:cubicBezTo>
                  <a:cubicBezTo>
                    <a:pt x="72" y="4"/>
                    <a:pt x="33" y="12"/>
                    <a:pt x="18" y="24"/>
                  </a:cubicBezTo>
                  <a:cubicBezTo>
                    <a:pt x="18" y="24"/>
                    <a:pt x="14" y="26"/>
                    <a:pt x="16" y="31"/>
                  </a:cubicBezTo>
                  <a:cubicBezTo>
                    <a:pt x="28" y="64"/>
                    <a:pt x="28" y="64"/>
                    <a:pt x="28" y="64"/>
                  </a:cubicBezTo>
                  <a:cubicBezTo>
                    <a:pt x="30" y="69"/>
                    <a:pt x="34" y="67"/>
                    <a:pt x="34" y="67"/>
                  </a:cubicBezTo>
                  <a:cubicBezTo>
                    <a:pt x="34" y="67"/>
                    <a:pt x="35" y="67"/>
                    <a:pt x="37" y="66"/>
                  </a:cubicBezTo>
                  <a:cubicBezTo>
                    <a:pt x="71" y="48"/>
                    <a:pt x="113" y="48"/>
                    <a:pt x="113" y="48"/>
                  </a:cubicBezTo>
                  <a:cubicBezTo>
                    <a:pt x="132" y="48"/>
                    <a:pt x="147" y="52"/>
                    <a:pt x="157" y="59"/>
                  </a:cubicBezTo>
                  <a:cubicBezTo>
                    <a:pt x="166" y="67"/>
                    <a:pt x="171" y="78"/>
                    <a:pt x="171" y="101"/>
                  </a:cubicBezTo>
                  <a:cubicBezTo>
                    <a:pt x="171" y="109"/>
                    <a:pt x="171" y="109"/>
                    <a:pt x="171" y="109"/>
                  </a:cubicBezTo>
                  <a:cubicBezTo>
                    <a:pt x="156" y="106"/>
                    <a:pt x="142" y="105"/>
                    <a:pt x="142" y="105"/>
                  </a:cubicBezTo>
                  <a:close/>
                  <a:moveTo>
                    <a:pt x="72" y="228"/>
                  </a:moveTo>
                  <a:cubicBezTo>
                    <a:pt x="66" y="223"/>
                    <a:pt x="65" y="221"/>
                    <a:pt x="62" y="218"/>
                  </a:cubicBezTo>
                  <a:cubicBezTo>
                    <a:pt x="59" y="212"/>
                    <a:pt x="57" y="205"/>
                    <a:pt x="57" y="195"/>
                  </a:cubicBezTo>
                  <a:cubicBezTo>
                    <a:pt x="57" y="180"/>
                    <a:pt x="62" y="169"/>
                    <a:pt x="73" y="161"/>
                  </a:cubicBezTo>
                  <a:cubicBezTo>
                    <a:pt x="73" y="161"/>
                    <a:pt x="88" y="148"/>
                    <a:pt x="123" y="148"/>
                  </a:cubicBezTo>
                  <a:cubicBezTo>
                    <a:pt x="149" y="149"/>
                    <a:pt x="171" y="152"/>
                    <a:pt x="171" y="152"/>
                  </a:cubicBezTo>
                  <a:cubicBezTo>
                    <a:pt x="171" y="232"/>
                    <a:pt x="171" y="232"/>
                    <a:pt x="171" y="232"/>
                  </a:cubicBezTo>
                  <a:cubicBezTo>
                    <a:pt x="171" y="232"/>
                    <a:pt x="171" y="232"/>
                    <a:pt x="171" y="232"/>
                  </a:cubicBezTo>
                  <a:cubicBezTo>
                    <a:pt x="171" y="232"/>
                    <a:pt x="149" y="237"/>
                    <a:pt x="124" y="238"/>
                  </a:cubicBezTo>
                  <a:cubicBezTo>
                    <a:pt x="88" y="240"/>
                    <a:pt x="72" y="228"/>
                    <a:pt x="72" y="2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60" name="Freeform 59"/>
            <p:cNvSpPr>
              <a:spLocks/>
            </p:cNvSpPr>
            <p:nvPr userDrawn="1"/>
          </p:nvSpPr>
          <p:spPr bwMode="auto">
            <a:xfrm>
              <a:off x="5162" y="1676"/>
              <a:ext cx="386" cy="653"/>
            </a:xfrm>
            <a:custGeom>
              <a:avLst/>
              <a:gdLst>
                <a:gd name="T0" fmla="*/ 162 w 163"/>
                <a:gd name="T1" fmla="*/ 13 h 276"/>
                <a:gd name="T2" fmla="*/ 159 w 163"/>
                <a:gd name="T3" fmla="*/ 7 h 276"/>
                <a:gd name="T4" fmla="*/ 130 w 163"/>
                <a:gd name="T5" fmla="*/ 2 h 276"/>
                <a:gd name="T6" fmla="*/ 85 w 163"/>
                <a:gd name="T7" fmla="*/ 9 h 276"/>
                <a:gd name="T8" fmla="*/ 55 w 163"/>
                <a:gd name="T9" fmla="*/ 31 h 276"/>
                <a:gd name="T10" fmla="*/ 55 w 163"/>
                <a:gd name="T11" fmla="*/ 9 h 276"/>
                <a:gd name="T12" fmla="*/ 50 w 163"/>
                <a:gd name="T13" fmla="*/ 4 h 276"/>
                <a:gd name="T14" fmla="*/ 5 w 163"/>
                <a:gd name="T15" fmla="*/ 4 h 276"/>
                <a:gd name="T16" fmla="*/ 0 w 163"/>
                <a:gd name="T17" fmla="*/ 9 h 276"/>
                <a:gd name="T18" fmla="*/ 0 w 163"/>
                <a:gd name="T19" fmla="*/ 270 h 276"/>
                <a:gd name="T20" fmla="*/ 6 w 163"/>
                <a:gd name="T21" fmla="*/ 276 h 276"/>
                <a:gd name="T22" fmla="*/ 52 w 163"/>
                <a:gd name="T23" fmla="*/ 276 h 276"/>
                <a:gd name="T24" fmla="*/ 57 w 163"/>
                <a:gd name="T25" fmla="*/ 270 h 276"/>
                <a:gd name="T26" fmla="*/ 57 w 163"/>
                <a:gd name="T27" fmla="*/ 140 h 276"/>
                <a:gd name="T28" fmla="*/ 63 w 163"/>
                <a:gd name="T29" fmla="*/ 94 h 276"/>
                <a:gd name="T30" fmla="*/ 78 w 163"/>
                <a:gd name="T31" fmla="*/ 68 h 276"/>
                <a:gd name="T32" fmla="*/ 100 w 163"/>
                <a:gd name="T33" fmla="*/ 55 h 276"/>
                <a:gd name="T34" fmla="*/ 123 w 163"/>
                <a:gd name="T35" fmla="*/ 52 h 276"/>
                <a:gd name="T36" fmla="*/ 142 w 163"/>
                <a:gd name="T37" fmla="*/ 54 h 276"/>
                <a:gd name="T38" fmla="*/ 149 w 163"/>
                <a:gd name="T39" fmla="*/ 50 h 276"/>
                <a:gd name="T40" fmla="*/ 162 w 163"/>
                <a:gd name="T41" fmla="*/ 13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3" h="276">
                  <a:moveTo>
                    <a:pt x="162" y="13"/>
                  </a:moveTo>
                  <a:cubicBezTo>
                    <a:pt x="163" y="9"/>
                    <a:pt x="161" y="7"/>
                    <a:pt x="159" y="7"/>
                  </a:cubicBezTo>
                  <a:cubicBezTo>
                    <a:pt x="156" y="5"/>
                    <a:pt x="142" y="2"/>
                    <a:pt x="130" y="2"/>
                  </a:cubicBezTo>
                  <a:cubicBezTo>
                    <a:pt x="108" y="0"/>
                    <a:pt x="96" y="4"/>
                    <a:pt x="85" y="9"/>
                  </a:cubicBezTo>
                  <a:cubicBezTo>
                    <a:pt x="74" y="14"/>
                    <a:pt x="62" y="22"/>
                    <a:pt x="55" y="31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5" y="6"/>
                    <a:pt x="53" y="4"/>
                    <a:pt x="50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3" y="4"/>
                    <a:pt x="0" y="6"/>
                    <a:pt x="0" y="9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3"/>
                    <a:pt x="3" y="276"/>
                    <a:pt x="6" y="276"/>
                  </a:cubicBezTo>
                  <a:cubicBezTo>
                    <a:pt x="52" y="276"/>
                    <a:pt x="52" y="276"/>
                    <a:pt x="52" y="276"/>
                  </a:cubicBezTo>
                  <a:cubicBezTo>
                    <a:pt x="55" y="276"/>
                    <a:pt x="57" y="273"/>
                    <a:pt x="57" y="270"/>
                  </a:cubicBezTo>
                  <a:cubicBezTo>
                    <a:pt x="57" y="140"/>
                    <a:pt x="57" y="140"/>
                    <a:pt x="57" y="140"/>
                  </a:cubicBezTo>
                  <a:cubicBezTo>
                    <a:pt x="57" y="123"/>
                    <a:pt x="59" y="105"/>
                    <a:pt x="63" y="94"/>
                  </a:cubicBezTo>
                  <a:cubicBezTo>
                    <a:pt x="67" y="83"/>
                    <a:pt x="72" y="75"/>
                    <a:pt x="78" y="68"/>
                  </a:cubicBezTo>
                  <a:cubicBezTo>
                    <a:pt x="85" y="62"/>
                    <a:pt x="92" y="58"/>
                    <a:pt x="100" y="55"/>
                  </a:cubicBezTo>
                  <a:cubicBezTo>
                    <a:pt x="108" y="53"/>
                    <a:pt x="117" y="52"/>
                    <a:pt x="123" y="52"/>
                  </a:cubicBezTo>
                  <a:cubicBezTo>
                    <a:pt x="132" y="52"/>
                    <a:pt x="142" y="54"/>
                    <a:pt x="142" y="54"/>
                  </a:cubicBezTo>
                  <a:cubicBezTo>
                    <a:pt x="146" y="55"/>
                    <a:pt x="148" y="53"/>
                    <a:pt x="149" y="50"/>
                  </a:cubicBezTo>
                  <a:cubicBezTo>
                    <a:pt x="152" y="42"/>
                    <a:pt x="160" y="18"/>
                    <a:pt x="162" y="1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61" name="Freeform 60"/>
            <p:cNvSpPr>
              <a:spLocks/>
            </p:cNvSpPr>
            <p:nvPr userDrawn="1"/>
          </p:nvSpPr>
          <p:spPr bwMode="auto">
            <a:xfrm>
              <a:off x="3807" y="1406"/>
              <a:ext cx="728" cy="1219"/>
            </a:xfrm>
            <a:custGeom>
              <a:avLst/>
              <a:gdLst>
                <a:gd name="T0" fmla="*/ 303 w 308"/>
                <a:gd name="T1" fmla="*/ 6 h 515"/>
                <a:gd name="T2" fmla="*/ 286 w 308"/>
                <a:gd name="T3" fmla="*/ 2 h 515"/>
                <a:gd name="T4" fmla="*/ 262 w 308"/>
                <a:gd name="T5" fmla="*/ 0 h 515"/>
                <a:gd name="T6" fmla="*/ 188 w 308"/>
                <a:gd name="T7" fmla="*/ 27 h 515"/>
                <a:gd name="T8" fmla="*/ 153 w 308"/>
                <a:gd name="T9" fmla="*/ 106 h 515"/>
                <a:gd name="T10" fmla="*/ 151 w 308"/>
                <a:gd name="T11" fmla="*/ 118 h 515"/>
                <a:gd name="T12" fmla="*/ 111 w 308"/>
                <a:gd name="T13" fmla="*/ 118 h 515"/>
                <a:gd name="T14" fmla="*/ 105 w 308"/>
                <a:gd name="T15" fmla="*/ 123 h 515"/>
                <a:gd name="T16" fmla="*/ 99 w 308"/>
                <a:gd name="T17" fmla="*/ 159 h 515"/>
                <a:gd name="T18" fmla="*/ 104 w 308"/>
                <a:gd name="T19" fmla="*/ 165 h 515"/>
                <a:gd name="T20" fmla="*/ 143 w 308"/>
                <a:gd name="T21" fmla="*/ 165 h 515"/>
                <a:gd name="T22" fmla="*/ 104 w 308"/>
                <a:gd name="T23" fmla="*/ 384 h 515"/>
                <a:gd name="T24" fmla="*/ 93 w 308"/>
                <a:gd name="T25" fmla="*/ 427 h 515"/>
                <a:gd name="T26" fmla="*/ 81 w 308"/>
                <a:gd name="T27" fmla="*/ 452 h 515"/>
                <a:gd name="T28" fmla="*/ 65 w 308"/>
                <a:gd name="T29" fmla="*/ 464 h 515"/>
                <a:gd name="T30" fmla="*/ 44 w 308"/>
                <a:gd name="T31" fmla="*/ 467 h 515"/>
                <a:gd name="T32" fmla="*/ 30 w 308"/>
                <a:gd name="T33" fmla="*/ 466 h 515"/>
                <a:gd name="T34" fmla="*/ 21 w 308"/>
                <a:gd name="T35" fmla="*/ 463 h 515"/>
                <a:gd name="T36" fmla="*/ 15 w 308"/>
                <a:gd name="T37" fmla="*/ 466 h 515"/>
                <a:gd name="T38" fmla="*/ 2 w 308"/>
                <a:gd name="T39" fmla="*/ 501 h 515"/>
                <a:gd name="T40" fmla="*/ 4 w 308"/>
                <a:gd name="T41" fmla="*/ 508 h 515"/>
                <a:gd name="T42" fmla="*/ 20 w 308"/>
                <a:gd name="T43" fmla="*/ 513 h 515"/>
                <a:gd name="T44" fmla="*/ 46 w 308"/>
                <a:gd name="T45" fmla="*/ 515 h 515"/>
                <a:gd name="T46" fmla="*/ 89 w 308"/>
                <a:gd name="T47" fmla="*/ 509 h 515"/>
                <a:gd name="T48" fmla="*/ 121 w 308"/>
                <a:gd name="T49" fmla="*/ 486 h 515"/>
                <a:gd name="T50" fmla="*/ 144 w 308"/>
                <a:gd name="T51" fmla="*/ 447 h 515"/>
                <a:gd name="T52" fmla="*/ 159 w 308"/>
                <a:gd name="T53" fmla="*/ 388 h 515"/>
                <a:gd name="T54" fmla="*/ 199 w 308"/>
                <a:gd name="T55" fmla="*/ 165 h 515"/>
                <a:gd name="T56" fmla="*/ 257 w 308"/>
                <a:gd name="T57" fmla="*/ 165 h 515"/>
                <a:gd name="T58" fmla="*/ 262 w 308"/>
                <a:gd name="T59" fmla="*/ 160 h 515"/>
                <a:gd name="T60" fmla="*/ 269 w 308"/>
                <a:gd name="T61" fmla="*/ 123 h 515"/>
                <a:gd name="T62" fmla="*/ 263 w 308"/>
                <a:gd name="T63" fmla="*/ 118 h 515"/>
                <a:gd name="T64" fmla="*/ 207 w 308"/>
                <a:gd name="T65" fmla="*/ 118 h 515"/>
                <a:gd name="T66" fmla="*/ 217 w 308"/>
                <a:gd name="T67" fmla="*/ 78 h 515"/>
                <a:gd name="T68" fmla="*/ 229 w 308"/>
                <a:gd name="T69" fmla="*/ 60 h 515"/>
                <a:gd name="T70" fmla="*/ 243 w 308"/>
                <a:gd name="T71" fmla="*/ 51 h 515"/>
                <a:gd name="T72" fmla="*/ 262 w 308"/>
                <a:gd name="T73" fmla="*/ 48 h 515"/>
                <a:gd name="T74" fmla="*/ 277 w 308"/>
                <a:gd name="T75" fmla="*/ 49 h 515"/>
                <a:gd name="T76" fmla="*/ 286 w 308"/>
                <a:gd name="T77" fmla="*/ 51 h 515"/>
                <a:gd name="T78" fmla="*/ 293 w 308"/>
                <a:gd name="T79" fmla="*/ 49 h 515"/>
                <a:gd name="T80" fmla="*/ 307 w 308"/>
                <a:gd name="T81" fmla="*/ 12 h 515"/>
                <a:gd name="T82" fmla="*/ 303 w 308"/>
                <a:gd name="T83" fmla="*/ 6 h 5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08" h="515">
                  <a:moveTo>
                    <a:pt x="303" y="6"/>
                  </a:moveTo>
                  <a:cubicBezTo>
                    <a:pt x="298" y="4"/>
                    <a:pt x="293" y="3"/>
                    <a:pt x="286" y="2"/>
                  </a:cubicBezTo>
                  <a:cubicBezTo>
                    <a:pt x="279" y="1"/>
                    <a:pt x="271" y="0"/>
                    <a:pt x="262" y="0"/>
                  </a:cubicBezTo>
                  <a:cubicBezTo>
                    <a:pt x="231" y="0"/>
                    <a:pt x="206" y="9"/>
                    <a:pt x="188" y="27"/>
                  </a:cubicBezTo>
                  <a:cubicBezTo>
                    <a:pt x="171" y="44"/>
                    <a:pt x="159" y="71"/>
                    <a:pt x="153" y="106"/>
                  </a:cubicBezTo>
                  <a:cubicBezTo>
                    <a:pt x="151" y="118"/>
                    <a:pt x="151" y="118"/>
                    <a:pt x="151" y="118"/>
                  </a:cubicBezTo>
                  <a:cubicBezTo>
                    <a:pt x="111" y="118"/>
                    <a:pt x="111" y="118"/>
                    <a:pt x="111" y="118"/>
                  </a:cubicBezTo>
                  <a:cubicBezTo>
                    <a:pt x="111" y="118"/>
                    <a:pt x="106" y="118"/>
                    <a:pt x="105" y="123"/>
                  </a:cubicBezTo>
                  <a:cubicBezTo>
                    <a:pt x="99" y="159"/>
                    <a:pt x="99" y="159"/>
                    <a:pt x="99" y="159"/>
                  </a:cubicBezTo>
                  <a:cubicBezTo>
                    <a:pt x="98" y="163"/>
                    <a:pt x="100" y="165"/>
                    <a:pt x="104" y="165"/>
                  </a:cubicBezTo>
                  <a:cubicBezTo>
                    <a:pt x="143" y="165"/>
                    <a:pt x="143" y="165"/>
                    <a:pt x="143" y="165"/>
                  </a:cubicBezTo>
                  <a:cubicBezTo>
                    <a:pt x="104" y="384"/>
                    <a:pt x="104" y="384"/>
                    <a:pt x="104" y="384"/>
                  </a:cubicBezTo>
                  <a:cubicBezTo>
                    <a:pt x="101" y="402"/>
                    <a:pt x="97" y="416"/>
                    <a:pt x="93" y="427"/>
                  </a:cubicBezTo>
                  <a:cubicBezTo>
                    <a:pt x="89" y="438"/>
                    <a:pt x="86" y="446"/>
                    <a:pt x="81" y="452"/>
                  </a:cubicBezTo>
                  <a:cubicBezTo>
                    <a:pt x="77" y="458"/>
                    <a:pt x="72" y="462"/>
                    <a:pt x="65" y="464"/>
                  </a:cubicBezTo>
                  <a:cubicBezTo>
                    <a:pt x="59" y="466"/>
                    <a:pt x="52" y="467"/>
                    <a:pt x="44" y="467"/>
                  </a:cubicBezTo>
                  <a:cubicBezTo>
                    <a:pt x="40" y="467"/>
                    <a:pt x="35" y="467"/>
                    <a:pt x="30" y="466"/>
                  </a:cubicBezTo>
                  <a:cubicBezTo>
                    <a:pt x="26" y="465"/>
                    <a:pt x="24" y="464"/>
                    <a:pt x="21" y="463"/>
                  </a:cubicBezTo>
                  <a:cubicBezTo>
                    <a:pt x="21" y="463"/>
                    <a:pt x="16" y="461"/>
                    <a:pt x="15" y="466"/>
                  </a:cubicBezTo>
                  <a:cubicBezTo>
                    <a:pt x="13" y="469"/>
                    <a:pt x="3" y="498"/>
                    <a:pt x="2" y="501"/>
                  </a:cubicBezTo>
                  <a:cubicBezTo>
                    <a:pt x="0" y="505"/>
                    <a:pt x="2" y="507"/>
                    <a:pt x="4" y="508"/>
                  </a:cubicBezTo>
                  <a:cubicBezTo>
                    <a:pt x="10" y="510"/>
                    <a:pt x="13" y="511"/>
                    <a:pt x="20" y="513"/>
                  </a:cubicBezTo>
                  <a:cubicBezTo>
                    <a:pt x="30" y="515"/>
                    <a:pt x="38" y="515"/>
                    <a:pt x="46" y="515"/>
                  </a:cubicBezTo>
                  <a:cubicBezTo>
                    <a:pt x="62" y="515"/>
                    <a:pt x="77" y="513"/>
                    <a:pt x="89" y="509"/>
                  </a:cubicBezTo>
                  <a:cubicBezTo>
                    <a:pt x="101" y="504"/>
                    <a:pt x="112" y="496"/>
                    <a:pt x="121" y="486"/>
                  </a:cubicBezTo>
                  <a:cubicBezTo>
                    <a:pt x="132" y="475"/>
                    <a:pt x="138" y="463"/>
                    <a:pt x="144" y="447"/>
                  </a:cubicBezTo>
                  <a:cubicBezTo>
                    <a:pt x="150" y="431"/>
                    <a:pt x="155" y="411"/>
                    <a:pt x="159" y="388"/>
                  </a:cubicBezTo>
                  <a:cubicBezTo>
                    <a:pt x="199" y="165"/>
                    <a:pt x="199" y="165"/>
                    <a:pt x="199" y="165"/>
                  </a:cubicBezTo>
                  <a:cubicBezTo>
                    <a:pt x="257" y="165"/>
                    <a:pt x="257" y="165"/>
                    <a:pt x="257" y="165"/>
                  </a:cubicBezTo>
                  <a:cubicBezTo>
                    <a:pt x="257" y="165"/>
                    <a:pt x="261" y="165"/>
                    <a:pt x="262" y="160"/>
                  </a:cubicBezTo>
                  <a:cubicBezTo>
                    <a:pt x="269" y="123"/>
                    <a:pt x="269" y="123"/>
                    <a:pt x="269" y="123"/>
                  </a:cubicBezTo>
                  <a:cubicBezTo>
                    <a:pt x="269" y="120"/>
                    <a:pt x="268" y="118"/>
                    <a:pt x="263" y="118"/>
                  </a:cubicBezTo>
                  <a:cubicBezTo>
                    <a:pt x="207" y="118"/>
                    <a:pt x="207" y="118"/>
                    <a:pt x="207" y="118"/>
                  </a:cubicBezTo>
                  <a:cubicBezTo>
                    <a:pt x="208" y="117"/>
                    <a:pt x="210" y="97"/>
                    <a:pt x="217" y="78"/>
                  </a:cubicBezTo>
                  <a:cubicBezTo>
                    <a:pt x="219" y="70"/>
                    <a:pt x="224" y="64"/>
                    <a:pt x="229" y="60"/>
                  </a:cubicBezTo>
                  <a:cubicBezTo>
                    <a:pt x="233" y="55"/>
                    <a:pt x="238" y="52"/>
                    <a:pt x="243" y="51"/>
                  </a:cubicBezTo>
                  <a:cubicBezTo>
                    <a:pt x="249" y="49"/>
                    <a:pt x="255" y="48"/>
                    <a:pt x="262" y="48"/>
                  </a:cubicBezTo>
                  <a:cubicBezTo>
                    <a:pt x="267" y="48"/>
                    <a:pt x="273" y="48"/>
                    <a:pt x="277" y="49"/>
                  </a:cubicBezTo>
                  <a:cubicBezTo>
                    <a:pt x="282" y="50"/>
                    <a:pt x="284" y="51"/>
                    <a:pt x="286" y="51"/>
                  </a:cubicBezTo>
                  <a:cubicBezTo>
                    <a:pt x="291" y="53"/>
                    <a:pt x="292" y="52"/>
                    <a:pt x="293" y="49"/>
                  </a:cubicBezTo>
                  <a:cubicBezTo>
                    <a:pt x="307" y="12"/>
                    <a:pt x="307" y="12"/>
                    <a:pt x="307" y="12"/>
                  </a:cubicBezTo>
                  <a:cubicBezTo>
                    <a:pt x="308" y="8"/>
                    <a:pt x="305" y="6"/>
                    <a:pt x="303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62" name="Freeform 61"/>
            <p:cNvSpPr>
              <a:spLocks/>
            </p:cNvSpPr>
            <p:nvPr userDrawn="1"/>
          </p:nvSpPr>
          <p:spPr bwMode="auto">
            <a:xfrm>
              <a:off x="2542" y="1421"/>
              <a:ext cx="132" cy="908"/>
            </a:xfrm>
            <a:custGeom>
              <a:avLst/>
              <a:gdLst>
                <a:gd name="T0" fmla="*/ 56 w 56"/>
                <a:gd name="T1" fmla="*/ 378 h 384"/>
                <a:gd name="T2" fmla="*/ 51 w 56"/>
                <a:gd name="T3" fmla="*/ 384 h 384"/>
                <a:gd name="T4" fmla="*/ 5 w 56"/>
                <a:gd name="T5" fmla="*/ 384 h 384"/>
                <a:gd name="T6" fmla="*/ 0 w 56"/>
                <a:gd name="T7" fmla="*/ 378 h 384"/>
                <a:gd name="T8" fmla="*/ 0 w 56"/>
                <a:gd name="T9" fmla="*/ 5 h 384"/>
                <a:gd name="T10" fmla="*/ 5 w 56"/>
                <a:gd name="T11" fmla="*/ 0 h 384"/>
                <a:gd name="T12" fmla="*/ 51 w 56"/>
                <a:gd name="T13" fmla="*/ 0 h 384"/>
                <a:gd name="T14" fmla="*/ 56 w 56"/>
                <a:gd name="T15" fmla="*/ 5 h 384"/>
                <a:gd name="T16" fmla="*/ 56 w 56"/>
                <a:gd name="T17" fmla="*/ 378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384">
                  <a:moveTo>
                    <a:pt x="56" y="378"/>
                  </a:moveTo>
                  <a:cubicBezTo>
                    <a:pt x="56" y="381"/>
                    <a:pt x="54" y="384"/>
                    <a:pt x="51" y="384"/>
                  </a:cubicBezTo>
                  <a:cubicBezTo>
                    <a:pt x="5" y="384"/>
                    <a:pt x="5" y="384"/>
                    <a:pt x="5" y="384"/>
                  </a:cubicBezTo>
                  <a:cubicBezTo>
                    <a:pt x="2" y="384"/>
                    <a:pt x="0" y="381"/>
                    <a:pt x="0" y="378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4" y="0"/>
                    <a:pt x="56" y="2"/>
                    <a:pt x="56" y="5"/>
                  </a:cubicBezTo>
                  <a:lnTo>
                    <a:pt x="56" y="3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</p:grpSp>
      <p:sp>
        <p:nvSpPr>
          <p:cNvPr id="2" name="Footer Placeholder 1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909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C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Gradient-Background-Master_2015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0362" y="2004579"/>
            <a:ext cx="7273925" cy="2282675"/>
          </a:xfrm>
        </p:spPr>
        <p:txBody>
          <a:bodyPr lIns="0" tIns="0" rIns="0" bIns="0" anchor="b">
            <a:noAutofit/>
          </a:bodyPr>
          <a:lstStyle>
            <a:lvl1pPr algn="l">
              <a:lnSpc>
                <a:spcPct val="90000"/>
              </a:lnSpc>
              <a:defRPr sz="4800" b="0" spc="0"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0362" y="4378493"/>
            <a:ext cx="7273925" cy="568606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ts val="2400"/>
              </a:lnSpc>
              <a:buNone/>
              <a:defRPr sz="2000" spc="0">
                <a:solidFill>
                  <a:srgbClr val="D9E0E2"/>
                </a:solidFill>
                <a:latin typeface="Salesforce San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54" name="Picture Placeholder 7"/>
          <p:cNvSpPr>
            <a:spLocks noGrp="1"/>
          </p:cNvSpPr>
          <p:nvPr>
            <p:ph type="pic" sz="quarter" idx="17" hasCustomPrompt="1"/>
          </p:nvPr>
        </p:nvSpPr>
        <p:spPr>
          <a:xfrm>
            <a:off x="7954695" y="-18288"/>
            <a:ext cx="4234130" cy="689457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add photo or paste an image in box</a:t>
            </a:r>
            <a:endParaRPr lang="en-US" dirty="0"/>
          </a:p>
        </p:txBody>
      </p:sp>
      <p:sp>
        <p:nvSpPr>
          <p:cNvPr id="55" name="Content Placeholder 7"/>
          <p:cNvSpPr>
            <a:spLocks noGrp="1"/>
          </p:cNvSpPr>
          <p:nvPr>
            <p:ph sz="quarter" idx="10" hasCustomPrompt="1"/>
          </p:nvPr>
        </p:nvSpPr>
        <p:spPr>
          <a:xfrm>
            <a:off x="360362" y="5510127"/>
            <a:ext cx="7289872" cy="43882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spc="0" baseline="0">
                <a:solidFill>
                  <a:srgbClr val="D9E0E2"/>
                </a:solidFill>
              </a:defRPr>
            </a:lvl1pPr>
          </a:lstStyle>
          <a:p>
            <a:pPr lvl="0"/>
            <a:r>
              <a:rPr lang="en-US" dirty="0" smtClean="0"/>
              <a:t>Name of presenter, title and email</a:t>
            </a:r>
          </a:p>
        </p:txBody>
      </p:sp>
      <p:pic>
        <p:nvPicPr>
          <p:cNvPr id="56" name="Picture 55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563" y="876078"/>
            <a:ext cx="4793376" cy="1109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605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sic_Platform Cloud_Dark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itle 1"/>
          <p:cNvSpPr>
            <a:spLocks noGrp="1"/>
          </p:cNvSpPr>
          <p:nvPr>
            <p:ph type="title"/>
          </p:nvPr>
        </p:nvSpPr>
        <p:spPr>
          <a:xfrm>
            <a:off x="338327" y="90720"/>
            <a:ext cx="11515535" cy="90804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0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338328" y="1021080"/>
            <a:ext cx="11484864" cy="338554"/>
          </a:xfrm>
        </p:spPr>
        <p:txBody>
          <a:bodyPr vert="horz" lIns="9144" tIns="0" rIns="0" bIns="0" rtlCol="0">
            <a:spAutoFit/>
          </a:bodyPr>
          <a:lstStyle>
            <a:lvl1pPr>
              <a:defRPr lang="en-US" sz="2400" spc="0" dirty="0" smtClean="0">
                <a:solidFill>
                  <a:schemeClr val="bg1"/>
                </a:solidFill>
              </a:defRPr>
            </a:lvl1pPr>
          </a:lstStyle>
          <a:p>
            <a:pPr lvl="0">
              <a:buNone/>
            </a:pPr>
            <a:r>
              <a:rPr lang="en-US" smtClean="0"/>
              <a:t>Click to edit Master text styles</a:t>
            </a:r>
          </a:p>
        </p:txBody>
      </p:sp>
      <p:grpSp>
        <p:nvGrpSpPr>
          <p:cNvPr id="51" name="Group 18"/>
          <p:cNvGrpSpPr>
            <a:grpSpLocks noChangeAspect="1"/>
          </p:cNvGrpSpPr>
          <p:nvPr userDrawn="1"/>
        </p:nvGrpSpPr>
        <p:grpSpPr bwMode="auto">
          <a:xfrm>
            <a:off x="11243268" y="6270900"/>
            <a:ext cx="611829" cy="428383"/>
            <a:chOff x="267" y="-340"/>
            <a:chExt cx="7144" cy="5002"/>
          </a:xfrm>
        </p:grpSpPr>
        <p:sp>
          <p:nvSpPr>
            <p:cNvPr id="52" name="Freeform 19"/>
            <p:cNvSpPr>
              <a:spLocks/>
            </p:cNvSpPr>
            <p:nvPr userDrawn="1"/>
          </p:nvSpPr>
          <p:spPr bwMode="auto">
            <a:xfrm>
              <a:off x="267" y="-340"/>
              <a:ext cx="7144" cy="5002"/>
            </a:xfrm>
            <a:custGeom>
              <a:avLst/>
              <a:gdLst>
                <a:gd name="T0" fmla="*/ 1257 w 3021"/>
                <a:gd name="T1" fmla="*/ 230 h 2114"/>
                <a:gd name="T2" fmla="*/ 1640 w 3021"/>
                <a:gd name="T3" fmla="*/ 66 h 2114"/>
                <a:gd name="T4" fmla="*/ 2106 w 3021"/>
                <a:gd name="T5" fmla="*/ 342 h 2114"/>
                <a:gd name="T6" fmla="*/ 2369 w 3021"/>
                <a:gd name="T7" fmla="*/ 286 h 2114"/>
                <a:gd name="T8" fmla="*/ 3021 w 3021"/>
                <a:gd name="T9" fmla="*/ 943 h 2114"/>
                <a:gd name="T10" fmla="*/ 2369 w 3021"/>
                <a:gd name="T11" fmla="*/ 1600 h 2114"/>
                <a:gd name="T12" fmla="*/ 2241 w 3021"/>
                <a:gd name="T13" fmla="*/ 1587 h 2114"/>
                <a:gd name="T14" fmla="*/ 1826 w 3021"/>
                <a:gd name="T15" fmla="*/ 1831 h 2114"/>
                <a:gd name="T16" fmla="*/ 1618 w 3021"/>
                <a:gd name="T17" fmla="*/ 1783 h 2114"/>
                <a:gd name="T18" fmla="*/ 1118 w 3021"/>
                <a:gd name="T19" fmla="*/ 2114 h 2114"/>
                <a:gd name="T20" fmla="*/ 608 w 3021"/>
                <a:gd name="T21" fmla="*/ 1758 h 2114"/>
                <a:gd name="T22" fmla="*/ 504 w 3021"/>
                <a:gd name="T23" fmla="*/ 1769 h 2114"/>
                <a:gd name="T24" fmla="*/ 0 w 3021"/>
                <a:gd name="T25" fmla="*/ 1260 h 2114"/>
                <a:gd name="T26" fmla="*/ 252 w 3021"/>
                <a:gd name="T27" fmla="*/ 819 h 2114"/>
                <a:gd name="T28" fmla="*/ 204 w 3021"/>
                <a:gd name="T29" fmla="*/ 586 h 2114"/>
                <a:gd name="T30" fmla="*/ 791 w 3021"/>
                <a:gd name="T31" fmla="*/ 0 h 2114"/>
                <a:gd name="T32" fmla="*/ 1257 w 3021"/>
                <a:gd name="T33" fmla="*/ 230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021" h="2114">
                  <a:moveTo>
                    <a:pt x="1257" y="230"/>
                  </a:moveTo>
                  <a:cubicBezTo>
                    <a:pt x="1355" y="129"/>
                    <a:pt x="1490" y="66"/>
                    <a:pt x="1640" y="66"/>
                  </a:cubicBezTo>
                  <a:cubicBezTo>
                    <a:pt x="1840" y="66"/>
                    <a:pt x="2014" y="177"/>
                    <a:pt x="2106" y="342"/>
                  </a:cubicBezTo>
                  <a:cubicBezTo>
                    <a:pt x="2187" y="306"/>
                    <a:pt x="2276" y="286"/>
                    <a:pt x="2369" y="286"/>
                  </a:cubicBezTo>
                  <a:cubicBezTo>
                    <a:pt x="2729" y="286"/>
                    <a:pt x="3021" y="580"/>
                    <a:pt x="3021" y="943"/>
                  </a:cubicBezTo>
                  <a:cubicBezTo>
                    <a:pt x="3021" y="1306"/>
                    <a:pt x="2729" y="1600"/>
                    <a:pt x="2369" y="1600"/>
                  </a:cubicBezTo>
                  <a:cubicBezTo>
                    <a:pt x="2326" y="1600"/>
                    <a:pt x="2283" y="1595"/>
                    <a:pt x="2241" y="1587"/>
                  </a:cubicBezTo>
                  <a:cubicBezTo>
                    <a:pt x="2160" y="1733"/>
                    <a:pt x="2004" y="1831"/>
                    <a:pt x="1826" y="1831"/>
                  </a:cubicBezTo>
                  <a:cubicBezTo>
                    <a:pt x="1751" y="1831"/>
                    <a:pt x="1680" y="1814"/>
                    <a:pt x="1618" y="1783"/>
                  </a:cubicBezTo>
                  <a:cubicBezTo>
                    <a:pt x="1535" y="1977"/>
                    <a:pt x="1342" y="2114"/>
                    <a:pt x="1118" y="2114"/>
                  </a:cubicBezTo>
                  <a:cubicBezTo>
                    <a:pt x="884" y="2114"/>
                    <a:pt x="685" y="1966"/>
                    <a:pt x="608" y="1758"/>
                  </a:cubicBezTo>
                  <a:cubicBezTo>
                    <a:pt x="575" y="1765"/>
                    <a:pt x="540" y="1769"/>
                    <a:pt x="504" y="1769"/>
                  </a:cubicBezTo>
                  <a:cubicBezTo>
                    <a:pt x="226" y="1769"/>
                    <a:pt x="0" y="1541"/>
                    <a:pt x="0" y="1260"/>
                  </a:cubicBezTo>
                  <a:cubicBezTo>
                    <a:pt x="0" y="1071"/>
                    <a:pt x="102" y="907"/>
                    <a:pt x="252" y="819"/>
                  </a:cubicBezTo>
                  <a:cubicBezTo>
                    <a:pt x="221" y="747"/>
                    <a:pt x="204" y="668"/>
                    <a:pt x="204" y="586"/>
                  </a:cubicBezTo>
                  <a:cubicBezTo>
                    <a:pt x="204" y="262"/>
                    <a:pt x="467" y="0"/>
                    <a:pt x="791" y="0"/>
                  </a:cubicBezTo>
                  <a:cubicBezTo>
                    <a:pt x="981" y="0"/>
                    <a:pt x="1150" y="90"/>
                    <a:pt x="1257" y="2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53" name="Freeform 20"/>
            <p:cNvSpPr>
              <a:spLocks/>
            </p:cNvSpPr>
            <p:nvPr userDrawn="1"/>
          </p:nvSpPr>
          <p:spPr bwMode="auto">
            <a:xfrm>
              <a:off x="1298" y="1671"/>
              <a:ext cx="499" cy="672"/>
            </a:xfrm>
            <a:custGeom>
              <a:avLst/>
              <a:gdLst>
                <a:gd name="T0" fmla="*/ 2 w 211"/>
                <a:gd name="T1" fmla="*/ 246 h 284"/>
                <a:gd name="T2" fmla="*/ 3 w 211"/>
                <a:gd name="T3" fmla="*/ 253 h 284"/>
                <a:gd name="T4" fmla="*/ 20 w 211"/>
                <a:gd name="T5" fmla="*/ 263 h 284"/>
                <a:gd name="T6" fmla="*/ 111 w 211"/>
                <a:gd name="T7" fmla="*/ 284 h 284"/>
                <a:gd name="T8" fmla="*/ 211 w 211"/>
                <a:gd name="T9" fmla="*/ 199 h 284"/>
                <a:gd name="T10" fmla="*/ 211 w 211"/>
                <a:gd name="T11" fmla="*/ 197 h 284"/>
                <a:gd name="T12" fmla="*/ 127 w 211"/>
                <a:gd name="T13" fmla="*/ 118 h 284"/>
                <a:gd name="T14" fmla="*/ 122 w 211"/>
                <a:gd name="T15" fmla="*/ 116 h 284"/>
                <a:gd name="T16" fmla="*/ 64 w 211"/>
                <a:gd name="T17" fmla="*/ 77 h 284"/>
                <a:gd name="T18" fmla="*/ 64 w 211"/>
                <a:gd name="T19" fmla="*/ 76 h 284"/>
                <a:gd name="T20" fmla="*/ 104 w 211"/>
                <a:gd name="T21" fmla="*/ 46 h 284"/>
                <a:gd name="T22" fmla="*/ 183 w 211"/>
                <a:gd name="T23" fmla="*/ 66 h 284"/>
                <a:gd name="T24" fmla="*/ 191 w 211"/>
                <a:gd name="T25" fmla="*/ 64 h 284"/>
                <a:gd name="T26" fmla="*/ 203 w 211"/>
                <a:gd name="T27" fmla="*/ 30 h 284"/>
                <a:gd name="T28" fmla="*/ 200 w 211"/>
                <a:gd name="T29" fmla="*/ 23 h 284"/>
                <a:gd name="T30" fmla="*/ 112 w 211"/>
                <a:gd name="T31" fmla="*/ 0 h 284"/>
                <a:gd name="T32" fmla="*/ 105 w 211"/>
                <a:gd name="T33" fmla="*/ 0 h 284"/>
                <a:gd name="T34" fmla="*/ 9 w 211"/>
                <a:gd name="T35" fmla="*/ 83 h 284"/>
                <a:gd name="T36" fmla="*/ 9 w 211"/>
                <a:gd name="T37" fmla="*/ 84 h 284"/>
                <a:gd name="T38" fmla="*/ 94 w 211"/>
                <a:gd name="T39" fmla="*/ 164 h 284"/>
                <a:gd name="T40" fmla="*/ 100 w 211"/>
                <a:gd name="T41" fmla="*/ 166 h 284"/>
                <a:gd name="T42" fmla="*/ 156 w 211"/>
                <a:gd name="T43" fmla="*/ 204 h 284"/>
                <a:gd name="T44" fmla="*/ 156 w 211"/>
                <a:gd name="T45" fmla="*/ 205 h 284"/>
                <a:gd name="T46" fmla="*/ 112 w 211"/>
                <a:gd name="T47" fmla="*/ 239 h 284"/>
                <a:gd name="T48" fmla="*/ 32 w 211"/>
                <a:gd name="T49" fmla="*/ 216 h 284"/>
                <a:gd name="T50" fmla="*/ 22 w 211"/>
                <a:gd name="T51" fmla="*/ 209 h 284"/>
                <a:gd name="T52" fmla="*/ 14 w 211"/>
                <a:gd name="T53" fmla="*/ 212 h 284"/>
                <a:gd name="T54" fmla="*/ 2 w 211"/>
                <a:gd name="T55" fmla="*/ 246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11" h="284">
                  <a:moveTo>
                    <a:pt x="2" y="246"/>
                  </a:moveTo>
                  <a:cubicBezTo>
                    <a:pt x="0" y="251"/>
                    <a:pt x="2" y="252"/>
                    <a:pt x="3" y="253"/>
                  </a:cubicBezTo>
                  <a:cubicBezTo>
                    <a:pt x="9" y="257"/>
                    <a:pt x="15" y="260"/>
                    <a:pt x="20" y="263"/>
                  </a:cubicBezTo>
                  <a:cubicBezTo>
                    <a:pt x="51" y="280"/>
                    <a:pt x="80" y="284"/>
                    <a:pt x="111" y="284"/>
                  </a:cubicBezTo>
                  <a:cubicBezTo>
                    <a:pt x="173" y="284"/>
                    <a:pt x="211" y="252"/>
                    <a:pt x="211" y="199"/>
                  </a:cubicBezTo>
                  <a:cubicBezTo>
                    <a:pt x="211" y="197"/>
                    <a:pt x="211" y="197"/>
                    <a:pt x="211" y="197"/>
                  </a:cubicBezTo>
                  <a:cubicBezTo>
                    <a:pt x="211" y="148"/>
                    <a:pt x="168" y="131"/>
                    <a:pt x="127" y="118"/>
                  </a:cubicBezTo>
                  <a:cubicBezTo>
                    <a:pt x="122" y="116"/>
                    <a:pt x="122" y="116"/>
                    <a:pt x="122" y="116"/>
                  </a:cubicBezTo>
                  <a:cubicBezTo>
                    <a:pt x="91" y="106"/>
                    <a:pt x="64" y="97"/>
                    <a:pt x="64" y="77"/>
                  </a:cubicBezTo>
                  <a:cubicBezTo>
                    <a:pt x="64" y="76"/>
                    <a:pt x="64" y="76"/>
                    <a:pt x="64" y="76"/>
                  </a:cubicBezTo>
                  <a:cubicBezTo>
                    <a:pt x="64" y="59"/>
                    <a:pt x="80" y="46"/>
                    <a:pt x="104" y="46"/>
                  </a:cubicBezTo>
                  <a:cubicBezTo>
                    <a:pt x="131" y="46"/>
                    <a:pt x="162" y="55"/>
                    <a:pt x="183" y="66"/>
                  </a:cubicBezTo>
                  <a:cubicBezTo>
                    <a:pt x="183" y="66"/>
                    <a:pt x="189" y="70"/>
                    <a:pt x="191" y="64"/>
                  </a:cubicBezTo>
                  <a:cubicBezTo>
                    <a:pt x="192" y="61"/>
                    <a:pt x="202" y="33"/>
                    <a:pt x="203" y="30"/>
                  </a:cubicBezTo>
                  <a:cubicBezTo>
                    <a:pt x="205" y="27"/>
                    <a:pt x="203" y="25"/>
                    <a:pt x="200" y="23"/>
                  </a:cubicBezTo>
                  <a:cubicBezTo>
                    <a:pt x="177" y="9"/>
                    <a:pt x="145" y="0"/>
                    <a:pt x="11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49" y="0"/>
                    <a:pt x="9" y="34"/>
                    <a:pt x="9" y="83"/>
                  </a:cubicBezTo>
                  <a:cubicBezTo>
                    <a:pt x="9" y="84"/>
                    <a:pt x="9" y="84"/>
                    <a:pt x="9" y="84"/>
                  </a:cubicBezTo>
                  <a:cubicBezTo>
                    <a:pt x="9" y="136"/>
                    <a:pt x="53" y="153"/>
                    <a:pt x="94" y="164"/>
                  </a:cubicBezTo>
                  <a:cubicBezTo>
                    <a:pt x="100" y="166"/>
                    <a:pt x="100" y="166"/>
                    <a:pt x="100" y="166"/>
                  </a:cubicBezTo>
                  <a:cubicBezTo>
                    <a:pt x="130" y="175"/>
                    <a:pt x="156" y="183"/>
                    <a:pt x="156" y="204"/>
                  </a:cubicBezTo>
                  <a:cubicBezTo>
                    <a:pt x="156" y="205"/>
                    <a:pt x="156" y="205"/>
                    <a:pt x="156" y="205"/>
                  </a:cubicBezTo>
                  <a:cubicBezTo>
                    <a:pt x="156" y="225"/>
                    <a:pt x="139" y="239"/>
                    <a:pt x="112" y="239"/>
                  </a:cubicBezTo>
                  <a:cubicBezTo>
                    <a:pt x="102" y="239"/>
                    <a:pt x="68" y="239"/>
                    <a:pt x="32" y="216"/>
                  </a:cubicBezTo>
                  <a:cubicBezTo>
                    <a:pt x="28" y="213"/>
                    <a:pt x="26" y="211"/>
                    <a:pt x="22" y="209"/>
                  </a:cubicBezTo>
                  <a:cubicBezTo>
                    <a:pt x="20" y="208"/>
                    <a:pt x="16" y="206"/>
                    <a:pt x="14" y="212"/>
                  </a:cubicBezTo>
                  <a:lnTo>
                    <a:pt x="2" y="24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54" name="Freeform 53"/>
            <p:cNvSpPr>
              <a:spLocks/>
            </p:cNvSpPr>
            <p:nvPr userDrawn="1"/>
          </p:nvSpPr>
          <p:spPr bwMode="auto">
            <a:xfrm>
              <a:off x="3443" y="1671"/>
              <a:ext cx="499" cy="672"/>
            </a:xfrm>
            <a:custGeom>
              <a:avLst/>
              <a:gdLst>
                <a:gd name="T0" fmla="*/ 2 w 211"/>
                <a:gd name="T1" fmla="*/ 246 h 284"/>
                <a:gd name="T2" fmla="*/ 3 w 211"/>
                <a:gd name="T3" fmla="*/ 253 h 284"/>
                <a:gd name="T4" fmla="*/ 20 w 211"/>
                <a:gd name="T5" fmla="*/ 263 h 284"/>
                <a:gd name="T6" fmla="*/ 111 w 211"/>
                <a:gd name="T7" fmla="*/ 284 h 284"/>
                <a:gd name="T8" fmla="*/ 211 w 211"/>
                <a:gd name="T9" fmla="*/ 199 h 284"/>
                <a:gd name="T10" fmla="*/ 211 w 211"/>
                <a:gd name="T11" fmla="*/ 197 h 284"/>
                <a:gd name="T12" fmla="*/ 127 w 211"/>
                <a:gd name="T13" fmla="*/ 118 h 284"/>
                <a:gd name="T14" fmla="*/ 122 w 211"/>
                <a:gd name="T15" fmla="*/ 116 h 284"/>
                <a:gd name="T16" fmla="*/ 64 w 211"/>
                <a:gd name="T17" fmla="*/ 77 h 284"/>
                <a:gd name="T18" fmla="*/ 64 w 211"/>
                <a:gd name="T19" fmla="*/ 76 h 284"/>
                <a:gd name="T20" fmla="*/ 104 w 211"/>
                <a:gd name="T21" fmla="*/ 46 h 284"/>
                <a:gd name="T22" fmla="*/ 183 w 211"/>
                <a:gd name="T23" fmla="*/ 66 h 284"/>
                <a:gd name="T24" fmla="*/ 191 w 211"/>
                <a:gd name="T25" fmla="*/ 64 h 284"/>
                <a:gd name="T26" fmla="*/ 203 w 211"/>
                <a:gd name="T27" fmla="*/ 30 h 284"/>
                <a:gd name="T28" fmla="*/ 200 w 211"/>
                <a:gd name="T29" fmla="*/ 23 h 284"/>
                <a:gd name="T30" fmla="*/ 112 w 211"/>
                <a:gd name="T31" fmla="*/ 0 h 284"/>
                <a:gd name="T32" fmla="*/ 105 w 211"/>
                <a:gd name="T33" fmla="*/ 0 h 284"/>
                <a:gd name="T34" fmla="*/ 9 w 211"/>
                <a:gd name="T35" fmla="*/ 83 h 284"/>
                <a:gd name="T36" fmla="*/ 9 w 211"/>
                <a:gd name="T37" fmla="*/ 84 h 284"/>
                <a:gd name="T38" fmla="*/ 94 w 211"/>
                <a:gd name="T39" fmla="*/ 164 h 284"/>
                <a:gd name="T40" fmla="*/ 100 w 211"/>
                <a:gd name="T41" fmla="*/ 166 h 284"/>
                <a:gd name="T42" fmla="*/ 156 w 211"/>
                <a:gd name="T43" fmla="*/ 204 h 284"/>
                <a:gd name="T44" fmla="*/ 156 w 211"/>
                <a:gd name="T45" fmla="*/ 205 h 284"/>
                <a:gd name="T46" fmla="*/ 112 w 211"/>
                <a:gd name="T47" fmla="*/ 239 h 284"/>
                <a:gd name="T48" fmla="*/ 32 w 211"/>
                <a:gd name="T49" fmla="*/ 216 h 284"/>
                <a:gd name="T50" fmla="*/ 22 w 211"/>
                <a:gd name="T51" fmla="*/ 209 h 284"/>
                <a:gd name="T52" fmla="*/ 14 w 211"/>
                <a:gd name="T53" fmla="*/ 212 h 284"/>
                <a:gd name="T54" fmla="*/ 2 w 211"/>
                <a:gd name="T55" fmla="*/ 246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11" h="284">
                  <a:moveTo>
                    <a:pt x="2" y="246"/>
                  </a:moveTo>
                  <a:cubicBezTo>
                    <a:pt x="0" y="251"/>
                    <a:pt x="2" y="252"/>
                    <a:pt x="3" y="253"/>
                  </a:cubicBezTo>
                  <a:cubicBezTo>
                    <a:pt x="9" y="257"/>
                    <a:pt x="15" y="260"/>
                    <a:pt x="20" y="263"/>
                  </a:cubicBezTo>
                  <a:cubicBezTo>
                    <a:pt x="51" y="280"/>
                    <a:pt x="80" y="284"/>
                    <a:pt x="111" y="284"/>
                  </a:cubicBezTo>
                  <a:cubicBezTo>
                    <a:pt x="173" y="284"/>
                    <a:pt x="211" y="252"/>
                    <a:pt x="211" y="199"/>
                  </a:cubicBezTo>
                  <a:cubicBezTo>
                    <a:pt x="211" y="197"/>
                    <a:pt x="211" y="197"/>
                    <a:pt x="211" y="197"/>
                  </a:cubicBezTo>
                  <a:cubicBezTo>
                    <a:pt x="211" y="148"/>
                    <a:pt x="168" y="131"/>
                    <a:pt x="127" y="118"/>
                  </a:cubicBezTo>
                  <a:cubicBezTo>
                    <a:pt x="122" y="116"/>
                    <a:pt x="122" y="116"/>
                    <a:pt x="122" y="116"/>
                  </a:cubicBezTo>
                  <a:cubicBezTo>
                    <a:pt x="91" y="106"/>
                    <a:pt x="64" y="97"/>
                    <a:pt x="64" y="77"/>
                  </a:cubicBezTo>
                  <a:cubicBezTo>
                    <a:pt x="64" y="76"/>
                    <a:pt x="64" y="76"/>
                    <a:pt x="64" y="76"/>
                  </a:cubicBezTo>
                  <a:cubicBezTo>
                    <a:pt x="64" y="59"/>
                    <a:pt x="80" y="46"/>
                    <a:pt x="104" y="46"/>
                  </a:cubicBezTo>
                  <a:cubicBezTo>
                    <a:pt x="131" y="46"/>
                    <a:pt x="162" y="55"/>
                    <a:pt x="183" y="66"/>
                  </a:cubicBezTo>
                  <a:cubicBezTo>
                    <a:pt x="183" y="66"/>
                    <a:pt x="189" y="70"/>
                    <a:pt x="191" y="64"/>
                  </a:cubicBezTo>
                  <a:cubicBezTo>
                    <a:pt x="192" y="61"/>
                    <a:pt x="202" y="33"/>
                    <a:pt x="203" y="30"/>
                  </a:cubicBezTo>
                  <a:cubicBezTo>
                    <a:pt x="205" y="27"/>
                    <a:pt x="203" y="25"/>
                    <a:pt x="200" y="23"/>
                  </a:cubicBezTo>
                  <a:cubicBezTo>
                    <a:pt x="177" y="9"/>
                    <a:pt x="145" y="0"/>
                    <a:pt x="11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49" y="0"/>
                    <a:pt x="9" y="34"/>
                    <a:pt x="9" y="83"/>
                  </a:cubicBezTo>
                  <a:cubicBezTo>
                    <a:pt x="9" y="84"/>
                    <a:pt x="9" y="84"/>
                    <a:pt x="9" y="84"/>
                  </a:cubicBezTo>
                  <a:cubicBezTo>
                    <a:pt x="9" y="136"/>
                    <a:pt x="53" y="153"/>
                    <a:pt x="94" y="164"/>
                  </a:cubicBezTo>
                  <a:cubicBezTo>
                    <a:pt x="100" y="166"/>
                    <a:pt x="100" y="166"/>
                    <a:pt x="100" y="166"/>
                  </a:cubicBezTo>
                  <a:cubicBezTo>
                    <a:pt x="130" y="175"/>
                    <a:pt x="156" y="183"/>
                    <a:pt x="156" y="204"/>
                  </a:cubicBezTo>
                  <a:cubicBezTo>
                    <a:pt x="156" y="205"/>
                    <a:pt x="156" y="205"/>
                    <a:pt x="156" y="205"/>
                  </a:cubicBezTo>
                  <a:cubicBezTo>
                    <a:pt x="156" y="225"/>
                    <a:pt x="139" y="239"/>
                    <a:pt x="112" y="239"/>
                  </a:cubicBezTo>
                  <a:cubicBezTo>
                    <a:pt x="102" y="239"/>
                    <a:pt x="68" y="239"/>
                    <a:pt x="32" y="216"/>
                  </a:cubicBezTo>
                  <a:cubicBezTo>
                    <a:pt x="28" y="213"/>
                    <a:pt x="25" y="212"/>
                    <a:pt x="22" y="209"/>
                  </a:cubicBezTo>
                  <a:cubicBezTo>
                    <a:pt x="21" y="209"/>
                    <a:pt x="16" y="207"/>
                    <a:pt x="14" y="212"/>
                  </a:cubicBezTo>
                  <a:lnTo>
                    <a:pt x="2" y="24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55" name="Freeform 54"/>
            <p:cNvSpPr>
              <a:spLocks noEditPoints="1"/>
            </p:cNvSpPr>
            <p:nvPr userDrawn="1"/>
          </p:nvSpPr>
          <p:spPr bwMode="auto">
            <a:xfrm>
              <a:off x="4455" y="1671"/>
              <a:ext cx="596" cy="672"/>
            </a:xfrm>
            <a:custGeom>
              <a:avLst/>
              <a:gdLst>
                <a:gd name="T0" fmla="*/ 245 w 252"/>
                <a:gd name="T1" fmla="*/ 87 h 284"/>
                <a:gd name="T2" fmla="*/ 221 w 252"/>
                <a:gd name="T3" fmla="*/ 42 h 284"/>
                <a:gd name="T4" fmla="*/ 181 w 252"/>
                <a:gd name="T5" fmla="*/ 12 h 284"/>
                <a:gd name="T6" fmla="*/ 126 w 252"/>
                <a:gd name="T7" fmla="*/ 0 h 284"/>
                <a:gd name="T8" fmla="*/ 71 w 252"/>
                <a:gd name="T9" fmla="*/ 12 h 284"/>
                <a:gd name="T10" fmla="*/ 31 w 252"/>
                <a:gd name="T11" fmla="*/ 42 h 284"/>
                <a:gd name="T12" fmla="*/ 7 w 252"/>
                <a:gd name="T13" fmla="*/ 87 h 284"/>
                <a:gd name="T14" fmla="*/ 0 w 252"/>
                <a:gd name="T15" fmla="*/ 142 h 284"/>
                <a:gd name="T16" fmla="*/ 7 w 252"/>
                <a:gd name="T17" fmla="*/ 198 h 284"/>
                <a:gd name="T18" fmla="*/ 31 w 252"/>
                <a:gd name="T19" fmla="*/ 243 h 284"/>
                <a:gd name="T20" fmla="*/ 71 w 252"/>
                <a:gd name="T21" fmla="*/ 273 h 284"/>
                <a:gd name="T22" fmla="*/ 126 w 252"/>
                <a:gd name="T23" fmla="*/ 284 h 284"/>
                <a:gd name="T24" fmla="*/ 181 w 252"/>
                <a:gd name="T25" fmla="*/ 273 h 284"/>
                <a:gd name="T26" fmla="*/ 221 w 252"/>
                <a:gd name="T27" fmla="*/ 243 h 284"/>
                <a:gd name="T28" fmla="*/ 245 w 252"/>
                <a:gd name="T29" fmla="*/ 198 h 284"/>
                <a:gd name="T30" fmla="*/ 252 w 252"/>
                <a:gd name="T31" fmla="*/ 142 h 284"/>
                <a:gd name="T32" fmla="*/ 245 w 252"/>
                <a:gd name="T33" fmla="*/ 87 h 284"/>
                <a:gd name="T34" fmla="*/ 193 w 252"/>
                <a:gd name="T35" fmla="*/ 142 h 284"/>
                <a:gd name="T36" fmla="*/ 176 w 252"/>
                <a:gd name="T37" fmla="*/ 213 h 284"/>
                <a:gd name="T38" fmla="*/ 126 w 252"/>
                <a:gd name="T39" fmla="*/ 237 h 284"/>
                <a:gd name="T40" fmla="*/ 76 w 252"/>
                <a:gd name="T41" fmla="*/ 213 h 284"/>
                <a:gd name="T42" fmla="*/ 60 w 252"/>
                <a:gd name="T43" fmla="*/ 142 h 284"/>
                <a:gd name="T44" fmla="*/ 76 w 252"/>
                <a:gd name="T45" fmla="*/ 72 h 284"/>
                <a:gd name="T46" fmla="*/ 126 w 252"/>
                <a:gd name="T47" fmla="*/ 48 h 284"/>
                <a:gd name="T48" fmla="*/ 176 w 252"/>
                <a:gd name="T49" fmla="*/ 72 h 284"/>
                <a:gd name="T50" fmla="*/ 193 w 252"/>
                <a:gd name="T51" fmla="*/ 142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52" h="284">
                  <a:moveTo>
                    <a:pt x="245" y="87"/>
                  </a:moveTo>
                  <a:cubicBezTo>
                    <a:pt x="240" y="69"/>
                    <a:pt x="232" y="54"/>
                    <a:pt x="221" y="42"/>
                  </a:cubicBezTo>
                  <a:cubicBezTo>
                    <a:pt x="211" y="29"/>
                    <a:pt x="197" y="19"/>
                    <a:pt x="181" y="12"/>
                  </a:cubicBezTo>
                  <a:cubicBezTo>
                    <a:pt x="166" y="4"/>
                    <a:pt x="147" y="0"/>
                    <a:pt x="126" y="0"/>
                  </a:cubicBezTo>
                  <a:cubicBezTo>
                    <a:pt x="105" y="0"/>
                    <a:pt x="86" y="4"/>
                    <a:pt x="71" y="12"/>
                  </a:cubicBezTo>
                  <a:cubicBezTo>
                    <a:pt x="55" y="19"/>
                    <a:pt x="41" y="29"/>
                    <a:pt x="31" y="42"/>
                  </a:cubicBezTo>
                  <a:cubicBezTo>
                    <a:pt x="20" y="54"/>
                    <a:pt x="12" y="69"/>
                    <a:pt x="7" y="87"/>
                  </a:cubicBezTo>
                  <a:cubicBezTo>
                    <a:pt x="2" y="104"/>
                    <a:pt x="0" y="122"/>
                    <a:pt x="0" y="142"/>
                  </a:cubicBezTo>
                  <a:cubicBezTo>
                    <a:pt x="0" y="162"/>
                    <a:pt x="2" y="181"/>
                    <a:pt x="7" y="198"/>
                  </a:cubicBezTo>
                  <a:cubicBezTo>
                    <a:pt x="12" y="215"/>
                    <a:pt x="20" y="230"/>
                    <a:pt x="31" y="243"/>
                  </a:cubicBezTo>
                  <a:cubicBezTo>
                    <a:pt x="41" y="255"/>
                    <a:pt x="55" y="265"/>
                    <a:pt x="71" y="273"/>
                  </a:cubicBezTo>
                  <a:cubicBezTo>
                    <a:pt x="86" y="280"/>
                    <a:pt x="105" y="284"/>
                    <a:pt x="126" y="284"/>
                  </a:cubicBezTo>
                  <a:cubicBezTo>
                    <a:pt x="147" y="284"/>
                    <a:pt x="166" y="280"/>
                    <a:pt x="181" y="273"/>
                  </a:cubicBezTo>
                  <a:cubicBezTo>
                    <a:pt x="197" y="265"/>
                    <a:pt x="211" y="255"/>
                    <a:pt x="221" y="243"/>
                  </a:cubicBezTo>
                  <a:cubicBezTo>
                    <a:pt x="232" y="230"/>
                    <a:pt x="240" y="215"/>
                    <a:pt x="245" y="198"/>
                  </a:cubicBezTo>
                  <a:cubicBezTo>
                    <a:pt x="250" y="181"/>
                    <a:pt x="252" y="162"/>
                    <a:pt x="252" y="142"/>
                  </a:cubicBezTo>
                  <a:cubicBezTo>
                    <a:pt x="252" y="122"/>
                    <a:pt x="250" y="104"/>
                    <a:pt x="245" y="87"/>
                  </a:cubicBezTo>
                  <a:moveTo>
                    <a:pt x="193" y="142"/>
                  </a:moveTo>
                  <a:cubicBezTo>
                    <a:pt x="193" y="172"/>
                    <a:pt x="187" y="196"/>
                    <a:pt x="176" y="213"/>
                  </a:cubicBezTo>
                  <a:cubicBezTo>
                    <a:pt x="165" y="229"/>
                    <a:pt x="149" y="237"/>
                    <a:pt x="126" y="237"/>
                  </a:cubicBezTo>
                  <a:cubicBezTo>
                    <a:pt x="103" y="237"/>
                    <a:pt x="87" y="229"/>
                    <a:pt x="76" y="213"/>
                  </a:cubicBezTo>
                  <a:cubicBezTo>
                    <a:pt x="65" y="196"/>
                    <a:pt x="60" y="172"/>
                    <a:pt x="60" y="142"/>
                  </a:cubicBezTo>
                  <a:cubicBezTo>
                    <a:pt x="60" y="112"/>
                    <a:pt x="65" y="89"/>
                    <a:pt x="76" y="72"/>
                  </a:cubicBezTo>
                  <a:cubicBezTo>
                    <a:pt x="87" y="56"/>
                    <a:pt x="103" y="48"/>
                    <a:pt x="126" y="48"/>
                  </a:cubicBezTo>
                  <a:cubicBezTo>
                    <a:pt x="149" y="48"/>
                    <a:pt x="165" y="56"/>
                    <a:pt x="176" y="72"/>
                  </a:cubicBezTo>
                  <a:cubicBezTo>
                    <a:pt x="187" y="89"/>
                    <a:pt x="193" y="112"/>
                    <a:pt x="193" y="14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56" name="Freeform 55"/>
            <p:cNvSpPr>
              <a:spLocks/>
            </p:cNvSpPr>
            <p:nvPr userDrawn="1"/>
          </p:nvSpPr>
          <p:spPr bwMode="auto">
            <a:xfrm>
              <a:off x="5566" y="1671"/>
              <a:ext cx="507" cy="670"/>
            </a:xfrm>
            <a:custGeom>
              <a:avLst/>
              <a:gdLst>
                <a:gd name="T0" fmla="*/ 199 w 214"/>
                <a:gd name="T1" fmla="*/ 229 h 283"/>
                <a:gd name="T2" fmla="*/ 193 w 214"/>
                <a:gd name="T3" fmla="*/ 226 h 283"/>
                <a:gd name="T4" fmla="*/ 169 w 214"/>
                <a:gd name="T5" fmla="*/ 233 h 283"/>
                <a:gd name="T6" fmla="*/ 140 w 214"/>
                <a:gd name="T7" fmla="*/ 235 h 283"/>
                <a:gd name="T8" fmla="*/ 81 w 214"/>
                <a:gd name="T9" fmla="*/ 213 h 283"/>
                <a:gd name="T10" fmla="*/ 59 w 214"/>
                <a:gd name="T11" fmla="*/ 142 h 283"/>
                <a:gd name="T12" fmla="*/ 79 w 214"/>
                <a:gd name="T13" fmla="*/ 74 h 283"/>
                <a:gd name="T14" fmla="*/ 136 w 214"/>
                <a:gd name="T15" fmla="*/ 49 h 283"/>
                <a:gd name="T16" fmla="*/ 191 w 214"/>
                <a:gd name="T17" fmla="*/ 56 h 283"/>
                <a:gd name="T18" fmla="*/ 197 w 214"/>
                <a:gd name="T19" fmla="*/ 53 h 283"/>
                <a:gd name="T20" fmla="*/ 210 w 214"/>
                <a:gd name="T21" fmla="*/ 18 h 283"/>
                <a:gd name="T22" fmla="*/ 206 w 214"/>
                <a:gd name="T23" fmla="*/ 11 h 283"/>
                <a:gd name="T24" fmla="*/ 172 w 214"/>
                <a:gd name="T25" fmla="*/ 3 h 283"/>
                <a:gd name="T26" fmla="*/ 133 w 214"/>
                <a:gd name="T27" fmla="*/ 0 h 283"/>
                <a:gd name="T28" fmla="*/ 75 w 214"/>
                <a:gd name="T29" fmla="*/ 11 h 283"/>
                <a:gd name="T30" fmla="*/ 34 w 214"/>
                <a:gd name="T31" fmla="*/ 41 h 283"/>
                <a:gd name="T32" fmla="*/ 9 w 214"/>
                <a:gd name="T33" fmla="*/ 86 h 283"/>
                <a:gd name="T34" fmla="*/ 0 w 214"/>
                <a:gd name="T35" fmla="*/ 142 h 283"/>
                <a:gd name="T36" fmla="*/ 35 w 214"/>
                <a:gd name="T37" fmla="*/ 245 h 283"/>
                <a:gd name="T38" fmla="*/ 137 w 214"/>
                <a:gd name="T39" fmla="*/ 283 h 283"/>
                <a:gd name="T40" fmla="*/ 210 w 214"/>
                <a:gd name="T41" fmla="*/ 270 h 283"/>
                <a:gd name="T42" fmla="*/ 212 w 214"/>
                <a:gd name="T43" fmla="*/ 264 h 283"/>
                <a:gd name="T44" fmla="*/ 199 w 214"/>
                <a:gd name="T45" fmla="*/ 229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4" h="283">
                  <a:moveTo>
                    <a:pt x="199" y="229"/>
                  </a:moveTo>
                  <a:cubicBezTo>
                    <a:pt x="198" y="224"/>
                    <a:pt x="193" y="226"/>
                    <a:pt x="193" y="226"/>
                  </a:cubicBezTo>
                  <a:cubicBezTo>
                    <a:pt x="185" y="229"/>
                    <a:pt x="177" y="231"/>
                    <a:pt x="169" y="233"/>
                  </a:cubicBezTo>
                  <a:cubicBezTo>
                    <a:pt x="160" y="234"/>
                    <a:pt x="151" y="235"/>
                    <a:pt x="140" y="235"/>
                  </a:cubicBezTo>
                  <a:cubicBezTo>
                    <a:pt x="115" y="235"/>
                    <a:pt x="95" y="227"/>
                    <a:pt x="81" y="213"/>
                  </a:cubicBezTo>
                  <a:cubicBezTo>
                    <a:pt x="67" y="198"/>
                    <a:pt x="59" y="174"/>
                    <a:pt x="59" y="142"/>
                  </a:cubicBezTo>
                  <a:cubicBezTo>
                    <a:pt x="59" y="113"/>
                    <a:pt x="66" y="91"/>
                    <a:pt x="79" y="74"/>
                  </a:cubicBezTo>
                  <a:cubicBezTo>
                    <a:pt x="91" y="57"/>
                    <a:pt x="111" y="49"/>
                    <a:pt x="136" y="49"/>
                  </a:cubicBezTo>
                  <a:cubicBezTo>
                    <a:pt x="158" y="49"/>
                    <a:pt x="174" y="51"/>
                    <a:pt x="191" y="56"/>
                  </a:cubicBezTo>
                  <a:cubicBezTo>
                    <a:pt x="191" y="56"/>
                    <a:pt x="195" y="58"/>
                    <a:pt x="197" y="53"/>
                  </a:cubicBezTo>
                  <a:cubicBezTo>
                    <a:pt x="201" y="40"/>
                    <a:pt x="205" y="31"/>
                    <a:pt x="210" y="18"/>
                  </a:cubicBezTo>
                  <a:cubicBezTo>
                    <a:pt x="211" y="14"/>
                    <a:pt x="208" y="12"/>
                    <a:pt x="206" y="11"/>
                  </a:cubicBezTo>
                  <a:cubicBezTo>
                    <a:pt x="200" y="9"/>
                    <a:pt x="184" y="5"/>
                    <a:pt x="172" y="3"/>
                  </a:cubicBezTo>
                  <a:cubicBezTo>
                    <a:pt x="161" y="1"/>
                    <a:pt x="148" y="0"/>
                    <a:pt x="133" y="0"/>
                  </a:cubicBezTo>
                  <a:cubicBezTo>
                    <a:pt x="111" y="0"/>
                    <a:pt x="92" y="4"/>
                    <a:pt x="75" y="11"/>
                  </a:cubicBezTo>
                  <a:cubicBezTo>
                    <a:pt x="59" y="19"/>
                    <a:pt x="45" y="29"/>
                    <a:pt x="34" y="41"/>
                  </a:cubicBezTo>
                  <a:cubicBezTo>
                    <a:pt x="23" y="54"/>
                    <a:pt x="14" y="69"/>
                    <a:pt x="9" y="86"/>
                  </a:cubicBezTo>
                  <a:cubicBezTo>
                    <a:pt x="3" y="103"/>
                    <a:pt x="0" y="122"/>
                    <a:pt x="0" y="142"/>
                  </a:cubicBezTo>
                  <a:cubicBezTo>
                    <a:pt x="0" y="185"/>
                    <a:pt x="12" y="220"/>
                    <a:pt x="35" y="245"/>
                  </a:cubicBezTo>
                  <a:cubicBezTo>
                    <a:pt x="58" y="270"/>
                    <a:pt x="92" y="283"/>
                    <a:pt x="137" y="283"/>
                  </a:cubicBezTo>
                  <a:cubicBezTo>
                    <a:pt x="163" y="283"/>
                    <a:pt x="190" y="278"/>
                    <a:pt x="210" y="270"/>
                  </a:cubicBezTo>
                  <a:cubicBezTo>
                    <a:pt x="210" y="270"/>
                    <a:pt x="214" y="268"/>
                    <a:pt x="212" y="264"/>
                  </a:cubicBezTo>
                  <a:lnTo>
                    <a:pt x="199" y="22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57" name="Freeform 56"/>
            <p:cNvSpPr>
              <a:spLocks noEditPoints="1"/>
            </p:cNvSpPr>
            <p:nvPr userDrawn="1"/>
          </p:nvSpPr>
          <p:spPr bwMode="auto">
            <a:xfrm>
              <a:off x="6108" y="1671"/>
              <a:ext cx="582" cy="672"/>
            </a:xfrm>
            <a:custGeom>
              <a:avLst/>
              <a:gdLst>
                <a:gd name="T0" fmla="*/ 235 w 246"/>
                <a:gd name="T1" fmla="*/ 77 h 284"/>
                <a:gd name="T2" fmla="*/ 213 w 246"/>
                <a:gd name="T3" fmla="*/ 36 h 284"/>
                <a:gd name="T4" fmla="*/ 179 w 246"/>
                <a:gd name="T5" fmla="*/ 11 h 284"/>
                <a:gd name="T6" fmla="*/ 129 w 246"/>
                <a:gd name="T7" fmla="*/ 0 h 284"/>
                <a:gd name="T8" fmla="*/ 71 w 246"/>
                <a:gd name="T9" fmla="*/ 12 h 284"/>
                <a:gd name="T10" fmla="*/ 31 w 246"/>
                <a:gd name="T11" fmla="*/ 42 h 284"/>
                <a:gd name="T12" fmla="*/ 7 w 246"/>
                <a:gd name="T13" fmla="*/ 88 h 284"/>
                <a:gd name="T14" fmla="*/ 0 w 246"/>
                <a:gd name="T15" fmla="*/ 144 h 284"/>
                <a:gd name="T16" fmla="*/ 8 w 246"/>
                <a:gd name="T17" fmla="*/ 200 h 284"/>
                <a:gd name="T18" fmla="*/ 33 w 246"/>
                <a:gd name="T19" fmla="*/ 244 h 284"/>
                <a:gd name="T20" fmla="*/ 77 w 246"/>
                <a:gd name="T21" fmla="*/ 273 h 284"/>
                <a:gd name="T22" fmla="*/ 141 w 246"/>
                <a:gd name="T23" fmla="*/ 284 h 284"/>
                <a:gd name="T24" fmla="*/ 229 w 246"/>
                <a:gd name="T25" fmla="*/ 266 h 284"/>
                <a:gd name="T26" fmla="*/ 230 w 246"/>
                <a:gd name="T27" fmla="*/ 258 h 284"/>
                <a:gd name="T28" fmla="*/ 219 w 246"/>
                <a:gd name="T29" fmla="*/ 226 h 284"/>
                <a:gd name="T30" fmla="*/ 212 w 246"/>
                <a:gd name="T31" fmla="*/ 223 h 284"/>
                <a:gd name="T32" fmla="*/ 140 w 246"/>
                <a:gd name="T33" fmla="*/ 236 h 284"/>
                <a:gd name="T34" fmla="*/ 80 w 246"/>
                <a:gd name="T35" fmla="*/ 215 h 284"/>
                <a:gd name="T36" fmla="*/ 60 w 246"/>
                <a:gd name="T37" fmla="*/ 157 h 284"/>
                <a:gd name="T38" fmla="*/ 235 w 246"/>
                <a:gd name="T39" fmla="*/ 157 h 284"/>
                <a:gd name="T40" fmla="*/ 240 w 246"/>
                <a:gd name="T41" fmla="*/ 152 h 284"/>
                <a:gd name="T42" fmla="*/ 235 w 246"/>
                <a:gd name="T43" fmla="*/ 77 h 284"/>
                <a:gd name="T44" fmla="*/ 61 w 246"/>
                <a:gd name="T45" fmla="*/ 113 h 284"/>
                <a:gd name="T46" fmla="*/ 75 w 246"/>
                <a:gd name="T47" fmla="*/ 72 h 284"/>
                <a:gd name="T48" fmla="*/ 125 w 246"/>
                <a:gd name="T49" fmla="*/ 47 h 284"/>
                <a:gd name="T50" fmla="*/ 174 w 246"/>
                <a:gd name="T51" fmla="*/ 72 h 284"/>
                <a:gd name="T52" fmla="*/ 186 w 246"/>
                <a:gd name="T53" fmla="*/ 113 h 284"/>
                <a:gd name="T54" fmla="*/ 61 w 246"/>
                <a:gd name="T55" fmla="*/ 113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46" h="284">
                  <a:moveTo>
                    <a:pt x="235" y="77"/>
                  </a:moveTo>
                  <a:cubicBezTo>
                    <a:pt x="231" y="60"/>
                    <a:pt x="220" y="44"/>
                    <a:pt x="213" y="36"/>
                  </a:cubicBezTo>
                  <a:cubicBezTo>
                    <a:pt x="201" y="24"/>
                    <a:pt x="190" y="15"/>
                    <a:pt x="179" y="11"/>
                  </a:cubicBezTo>
                  <a:cubicBezTo>
                    <a:pt x="165" y="4"/>
                    <a:pt x="148" y="0"/>
                    <a:pt x="129" y="0"/>
                  </a:cubicBezTo>
                  <a:cubicBezTo>
                    <a:pt x="107" y="0"/>
                    <a:pt x="87" y="4"/>
                    <a:pt x="71" y="12"/>
                  </a:cubicBezTo>
                  <a:cubicBezTo>
                    <a:pt x="55" y="19"/>
                    <a:pt x="42" y="30"/>
                    <a:pt x="31" y="42"/>
                  </a:cubicBezTo>
                  <a:cubicBezTo>
                    <a:pt x="20" y="55"/>
                    <a:pt x="12" y="71"/>
                    <a:pt x="7" y="88"/>
                  </a:cubicBezTo>
                  <a:cubicBezTo>
                    <a:pt x="2" y="105"/>
                    <a:pt x="0" y="124"/>
                    <a:pt x="0" y="144"/>
                  </a:cubicBezTo>
                  <a:cubicBezTo>
                    <a:pt x="0" y="164"/>
                    <a:pt x="2" y="183"/>
                    <a:pt x="8" y="200"/>
                  </a:cubicBezTo>
                  <a:cubicBezTo>
                    <a:pt x="13" y="217"/>
                    <a:pt x="21" y="232"/>
                    <a:pt x="33" y="244"/>
                  </a:cubicBezTo>
                  <a:cubicBezTo>
                    <a:pt x="44" y="257"/>
                    <a:pt x="59" y="266"/>
                    <a:pt x="77" y="273"/>
                  </a:cubicBezTo>
                  <a:cubicBezTo>
                    <a:pt x="95" y="280"/>
                    <a:pt x="116" y="284"/>
                    <a:pt x="141" y="284"/>
                  </a:cubicBezTo>
                  <a:cubicBezTo>
                    <a:pt x="191" y="283"/>
                    <a:pt x="218" y="272"/>
                    <a:pt x="229" y="266"/>
                  </a:cubicBezTo>
                  <a:cubicBezTo>
                    <a:pt x="231" y="265"/>
                    <a:pt x="232" y="263"/>
                    <a:pt x="230" y="258"/>
                  </a:cubicBezTo>
                  <a:cubicBezTo>
                    <a:pt x="219" y="226"/>
                    <a:pt x="219" y="226"/>
                    <a:pt x="219" y="226"/>
                  </a:cubicBezTo>
                  <a:cubicBezTo>
                    <a:pt x="217" y="221"/>
                    <a:pt x="212" y="223"/>
                    <a:pt x="212" y="223"/>
                  </a:cubicBezTo>
                  <a:cubicBezTo>
                    <a:pt x="200" y="227"/>
                    <a:pt x="182" y="236"/>
                    <a:pt x="140" y="236"/>
                  </a:cubicBezTo>
                  <a:cubicBezTo>
                    <a:pt x="113" y="235"/>
                    <a:pt x="93" y="227"/>
                    <a:pt x="80" y="215"/>
                  </a:cubicBezTo>
                  <a:cubicBezTo>
                    <a:pt x="67" y="202"/>
                    <a:pt x="61" y="183"/>
                    <a:pt x="60" y="157"/>
                  </a:cubicBezTo>
                  <a:cubicBezTo>
                    <a:pt x="235" y="157"/>
                    <a:pt x="235" y="157"/>
                    <a:pt x="235" y="157"/>
                  </a:cubicBezTo>
                  <a:cubicBezTo>
                    <a:pt x="235" y="157"/>
                    <a:pt x="240" y="157"/>
                    <a:pt x="240" y="152"/>
                  </a:cubicBezTo>
                  <a:cubicBezTo>
                    <a:pt x="240" y="150"/>
                    <a:pt x="246" y="116"/>
                    <a:pt x="235" y="77"/>
                  </a:cubicBezTo>
                  <a:close/>
                  <a:moveTo>
                    <a:pt x="61" y="113"/>
                  </a:moveTo>
                  <a:cubicBezTo>
                    <a:pt x="63" y="97"/>
                    <a:pt x="68" y="83"/>
                    <a:pt x="75" y="72"/>
                  </a:cubicBezTo>
                  <a:cubicBezTo>
                    <a:pt x="86" y="56"/>
                    <a:pt x="102" y="47"/>
                    <a:pt x="125" y="47"/>
                  </a:cubicBezTo>
                  <a:cubicBezTo>
                    <a:pt x="148" y="47"/>
                    <a:pt x="163" y="56"/>
                    <a:pt x="174" y="72"/>
                  </a:cubicBezTo>
                  <a:cubicBezTo>
                    <a:pt x="181" y="83"/>
                    <a:pt x="184" y="97"/>
                    <a:pt x="186" y="113"/>
                  </a:cubicBezTo>
                  <a:lnTo>
                    <a:pt x="61" y="1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58" name="Freeform 57"/>
            <p:cNvSpPr>
              <a:spLocks noEditPoints="1"/>
            </p:cNvSpPr>
            <p:nvPr userDrawn="1"/>
          </p:nvSpPr>
          <p:spPr bwMode="auto">
            <a:xfrm>
              <a:off x="2793" y="1671"/>
              <a:ext cx="581" cy="672"/>
            </a:xfrm>
            <a:custGeom>
              <a:avLst/>
              <a:gdLst>
                <a:gd name="T0" fmla="*/ 235 w 246"/>
                <a:gd name="T1" fmla="*/ 77 h 284"/>
                <a:gd name="T2" fmla="*/ 213 w 246"/>
                <a:gd name="T3" fmla="*/ 36 h 284"/>
                <a:gd name="T4" fmla="*/ 179 w 246"/>
                <a:gd name="T5" fmla="*/ 11 h 284"/>
                <a:gd name="T6" fmla="*/ 129 w 246"/>
                <a:gd name="T7" fmla="*/ 0 h 284"/>
                <a:gd name="T8" fmla="*/ 71 w 246"/>
                <a:gd name="T9" fmla="*/ 12 h 284"/>
                <a:gd name="T10" fmla="*/ 31 w 246"/>
                <a:gd name="T11" fmla="*/ 42 h 284"/>
                <a:gd name="T12" fmla="*/ 7 w 246"/>
                <a:gd name="T13" fmla="*/ 88 h 284"/>
                <a:gd name="T14" fmla="*/ 0 w 246"/>
                <a:gd name="T15" fmla="*/ 144 h 284"/>
                <a:gd name="T16" fmla="*/ 8 w 246"/>
                <a:gd name="T17" fmla="*/ 200 h 284"/>
                <a:gd name="T18" fmla="*/ 33 w 246"/>
                <a:gd name="T19" fmla="*/ 244 h 284"/>
                <a:gd name="T20" fmla="*/ 77 w 246"/>
                <a:gd name="T21" fmla="*/ 273 h 284"/>
                <a:gd name="T22" fmla="*/ 141 w 246"/>
                <a:gd name="T23" fmla="*/ 284 h 284"/>
                <a:gd name="T24" fmla="*/ 229 w 246"/>
                <a:gd name="T25" fmla="*/ 266 h 284"/>
                <a:gd name="T26" fmla="*/ 230 w 246"/>
                <a:gd name="T27" fmla="*/ 258 h 284"/>
                <a:gd name="T28" fmla="*/ 219 w 246"/>
                <a:gd name="T29" fmla="*/ 226 h 284"/>
                <a:gd name="T30" fmla="*/ 212 w 246"/>
                <a:gd name="T31" fmla="*/ 223 h 284"/>
                <a:gd name="T32" fmla="*/ 140 w 246"/>
                <a:gd name="T33" fmla="*/ 236 h 284"/>
                <a:gd name="T34" fmla="*/ 80 w 246"/>
                <a:gd name="T35" fmla="*/ 215 h 284"/>
                <a:gd name="T36" fmla="*/ 60 w 246"/>
                <a:gd name="T37" fmla="*/ 157 h 284"/>
                <a:gd name="T38" fmla="*/ 235 w 246"/>
                <a:gd name="T39" fmla="*/ 157 h 284"/>
                <a:gd name="T40" fmla="*/ 240 w 246"/>
                <a:gd name="T41" fmla="*/ 152 h 284"/>
                <a:gd name="T42" fmla="*/ 235 w 246"/>
                <a:gd name="T43" fmla="*/ 77 h 284"/>
                <a:gd name="T44" fmla="*/ 61 w 246"/>
                <a:gd name="T45" fmla="*/ 113 h 284"/>
                <a:gd name="T46" fmla="*/ 75 w 246"/>
                <a:gd name="T47" fmla="*/ 72 h 284"/>
                <a:gd name="T48" fmla="*/ 125 w 246"/>
                <a:gd name="T49" fmla="*/ 47 h 284"/>
                <a:gd name="T50" fmla="*/ 174 w 246"/>
                <a:gd name="T51" fmla="*/ 72 h 284"/>
                <a:gd name="T52" fmla="*/ 186 w 246"/>
                <a:gd name="T53" fmla="*/ 113 h 284"/>
                <a:gd name="T54" fmla="*/ 61 w 246"/>
                <a:gd name="T55" fmla="*/ 113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46" h="284">
                  <a:moveTo>
                    <a:pt x="235" y="77"/>
                  </a:moveTo>
                  <a:cubicBezTo>
                    <a:pt x="231" y="60"/>
                    <a:pt x="220" y="44"/>
                    <a:pt x="213" y="36"/>
                  </a:cubicBezTo>
                  <a:cubicBezTo>
                    <a:pt x="201" y="24"/>
                    <a:pt x="190" y="15"/>
                    <a:pt x="179" y="11"/>
                  </a:cubicBezTo>
                  <a:cubicBezTo>
                    <a:pt x="165" y="4"/>
                    <a:pt x="148" y="0"/>
                    <a:pt x="129" y="0"/>
                  </a:cubicBezTo>
                  <a:cubicBezTo>
                    <a:pt x="107" y="0"/>
                    <a:pt x="87" y="4"/>
                    <a:pt x="71" y="12"/>
                  </a:cubicBezTo>
                  <a:cubicBezTo>
                    <a:pt x="55" y="19"/>
                    <a:pt x="42" y="30"/>
                    <a:pt x="31" y="42"/>
                  </a:cubicBezTo>
                  <a:cubicBezTo>
                    <a:pt x="20" y="55"/>
                    <a:pt x="12" y="71"/>
                    <a:pt x="7" y="88"/>
                  </a:cubicBezTo>
                  <a:cubicBezTo>
                    <a:pt x="2" y="105"/>
                    <a:pt x="0" y="124"/>
                    <a:pt x="0" y="144"/>
                  </a:cubicBezTo>
                  <a:cubicBezTo>
                    <a:pt x="0" y="164"/>
                    <a:pt x="2" y="183"/>
                    <a:pt x="8" y="200"/>
                  </a:cubicBezTo>
                  <a:cubicBezTo>
                    <a:pt x="13" y="217"/>
                    <a:pt x="21" y="232"/>
                    <a:pt x="33" y="244"/>
                  </a:cubicBezTo>
                  <a:cubicBezTo>
                    <a:pt x="44" y="257"/>
                    <a:pt x="59" y="266"/>
                    <a:pt x="77" y="273"/>
                  </a:cubicBezTo>
                  <a:cubicBezTo>
                    <a:pt x="95" y="280"/>
                    <a:pt x="116" y="284"/>
                    <a:pt x="141" y="284"/>
                  </a:cubicBezTo>
                  <a:cubicBezTo>
                    <a:pt x="191" y="283"/>
                    <a:pt x="218" y="272"/>
                    <a:pt x="229" y="266"/>
                  </a:cubicBezTo>
                  <a:cubicBezTo>
                    <a:pt x="231" y="265"/>
                    <a:pt x="232" y="263"/>
                    <a:pt x="230" y="258"/>
                  </a:cubicBezTo>
                  <a:cubicBezTo>
                    <a:pt x="219" y="226"/>
                    <a:pt x="219" y="226"/>
                    <a:pt x="219" y="226"/>
                  </a:cubicBezTo>
                  <a:cubicBezTo>
                    <a:pt x="217" y="221"/>
                    <a:pt x="212" y="223"/>
                    <a:pt x="212" y="223"/>
                  </a:cubicBezTo>
                  <a:cubicBezTo>
                    <a:pt x="200" y="227"/>
                    <a:pt x="182" y="236"/>
                    <a:pt x="140" y="236"/>
                  </a:cubicBezTo>
                  <a:cubicBezTo>
                    <a:pt x="113" y="235"/>
                    <a:pt x="93" y="227"/>
                    <a:pt x="80" y="215"/>
                  </a:cubicBezTo>
                  <a:cubicBezTo>
                    <a:pt x="67" y="202"/>
                    <a:pt x="61" y="183"/>
                    <a:pt x="60" y="157"/>
                  </a:cubicBezTo>
                  <a:cubicBezTo>
                    <a:pt x="235" y="157"/>
                    <a:pt x="235" y="157"/>
                    <a:pt x="235" y="157"/>
                  </a:cubicBezTo>
                  <a:cubicBezTo>
                    <a:pt x="235" y="157"/>
                    <a:pt x="240" y="157"/>
                    <a:pt x="240" y="152"/>
                  </a:cubicBezTo>
                  <a:cubicBezTo>
                    <a:pt x="240" y="150"/>
                    <a:pt x="246" y="116"/>
                    <a:pt x="235" y="77"/>
                  </a:cubicBezTo>
                  <a:close/>
                  <a:moveTo>
                    <a:pt x="61" y="113"/>
                  </a:moveTo>
                  <a:cubicBezTo>
                    <a:pt x="63" y="97"/>
                    <a:pt x="68" y="83"/>
                    <a:pt x="75" y="72"/>
                  </a:cubicBezTo>
                  <a:cubicBezTo>
                    <a:pt x="86" y="56"/>
                    <a:pt x="102" y="47"/>
                    <a:pt x="125" y="47"/>
                  </a:cubicBezTo>
                  <a:cubicBezTo>
                    <a:pt x="148" y="47"/>
                    <a:pt x="163" y="56"/>
                    <a:pt x="174" y="72"/>
                  </a:cubicBezTo>
                  <a:cubicBezTo>
                    <a:pt x="181" y="83"/>
                    <a:pt x="184" y="97"/>
                    <a:pt x="186" y="113"/>
                  </a:cubicBezTo>
                  <a:lnTo>
                    <a:pt x="61" y="1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59" name="Freeform 58"/>
            <p:cNvSpPr>
              <a:spLocks noEditPoints="1"/>
            </p:cNvSpPr>
            <p:nvPr userDrawn="1"/>
          </p:nvSpPr>
          <p:spPr bwMode="auto">
            <a:xfrm>
              <a:off x="1870" y="1671"/>
              <a:ext cx="537" cy="672"/>
            </a:xfrm>
            <a:custGeom>
              <a:avLst/>
              <a:gdLst>
                <a:gd name="T0" fmla="*/ 142 w 227"/>
                <a:gd name="T1" fmla="*/ 105 h 284"/>
                <a:gd name="T2" fmla="*/ 115 w 227"/>
                <a:gd name="T3" fmla="*/ 104 h 284"/>
                <a:gd name="T4" fmla="*/ 72 w 227"/>
                <a:gd name="T5" fmla="*/ 110 h 284"/>
                <a:gd name="T6" fmla="*/ 35 w 227"/>
                <a:gd name="T7" fmla="*/ 127 h 284"/>
                <a:gd name="T8" fmla="*/ 10 w 227"/>
                <a:gd name="T9" fmla="*/ 156 h 284"/>
                <a:gd name="T10" fmla="*/ 0 w 227"/>
                <a:gd name="T11" fmla="*/ 196 h 284"/>
                <a:gd name="T12" fmla="*/ 8 w 227"/>
                <a:gd name="T13" fmla="*/ 236 h 284"/>
                <a:gd name="T14" fmla="*/ 31 w 227"/>
                <a:gd name="T15" fmla="*/ 263 h 284"/>
                <a:gd name="T16" fmla="*/ 67 w 227"/>
                <a:gd name="T17" fmla="*/ 279 h 284"/>
                <a:gd name="T18" fmla="*/ 113 w 227"/>
                <a:gd name="T19" fmla="*/ 284 h 284"/>
                <a:gd name="T20" fmla="*/ 166 w 227"/>
                <a:gd name="T21" fmla="*/ 279 h 284"/>
                <a:gd name="T22" fmla="*/ 210 w 227"/>
                <a:gd name="T23" fmla="*/ 271 h 284"/>
                <a:gd name="T24" fmla="*/ 223 w 227"/>
                <a:gd name="T25" fmla="*/ 267 h 284"/>
                <a:gd name="T26" fmla="*/ 227 w 227"/>
                <a:gd name="T27" fmla="*/ 262 h 284"/>
                <a:gd name="T28" fmla="*/ 227 w 227"/>
                <a:gd name="T29" fmla="*/ 102 h 284"/>
                <a:gd name="T30" fmla="*/ 199 w 227"/>
                <a:gd name="T31" fmla="*/ 24 h 284"/>
                <a:gd name="T32" fmla="*/ 118 w 227"/>
                <a:gd name="T33" fmla="*/ 0 h 284"/>
                <a:gd name="T34" fmla="*/ 72 w 227"/>
                <a:gd name="T35" fmla="*/ 4 h 284"/>
                <a:gd name="T36" fmla="*/ 18 w 227"/>
                <a:gd name="T37" fmla="*/ 24 h 284"/>
                <a:gd name="T38" fmla="*/ 16 w 227"/>
                <a:gd name="T39" fmla="*/ 31 h 284"/>
                <a:gd name="T40" fmla="*/ 28 w 227"/>
                <a:gd name="T41" fmla="*/ 64 h 284"/>
                <a:gd name="T42" fmla="*/ 34 w 227"/>
                <a:gd name="T43" fmla="*/ 67 h 284"/>
                <a:gd name="T44" fmla="*/ 37 w 227"/>
                <a:gd name="T45" fmla="*/ 66 h 284"/>
                <a:gd name="T46" fmla="*/ 113 w 227"/>
                <a:gd name="T47" fmla="*/ 48 h 284"/>
                <a:gd name="T48" fmla="*/ 157 w 227"/>
                <a:gd name="T49" fmla="*/ 59 h 284"/>
                <a:gd name="T50" fmla="*/ 171 w 227"/>
                <a:gd name="T51" fmla="*/ 101 h 284"/>
                <a:gd name="T52" fmla="*/ 171 w 227"/>
                <a:gd name="T53" fmla="*/ 109 h 284"/>
                <a:gd name="T54" fmla="*/ 142 w 227"/>
                <a:gd name="T55" fmla="*/ 105 h 284"/>
                <a:gd name="T56" fmla="*/ 72 w 227"/>
                <a:gd name="T57" fmla="*/ 228 h 284"/>
                <a:gd name="T58" fmla="*/ 62 w 227"/>
                <a:gd name="T59" fmla="*/ 218 h 284"/>
                <a:gd name="T60" fmla="*/ 57 w 227"/>
                <a:gd name="T61" fmla="*/ 195 h 284"/>
                <a:gd name="T62" fmla="*/ 73 w 227"/>
                <a:gd name="T63" fmla="*/ 161 h 284"/>
                <a:gd name="T64" fmla="*/ 123 w 227"/>
                <a:gd name="T65" fmla="*/ 148 h 284"/>
                <a:gd name="T66" fmla="*/ 171 w 227"/>
                <a:gd name="T67" fmla="*/ 152 h 284"/>
                <a:gd name="T68" fmla="*/ 171 w 227"/>
                <a:gd name="T69" fmla="*/ 232 h 284"/>
                <a:gd name="T70" fmla="*/ 171 w 227"/>
                <a:gd name="T71" fmla="*/ 232 h 284"/>
                <a:gd name="T72" fmla="*/ 124 w 227"/>
                <a:gd name="T73" fmla="*/ 238 h 284"/>
                <a:gd name="T74" fmla="*/ 72 w 227"/>
                <a:gd name="T75" fmla="*/ 228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27" h="284">
                  <a:moveTo>
                    <a:pt x="142" y="105"/>
                  </a:moveTo>
                  <a:cubicBezTo>
                    <a:pt x="135" y="105"/>
                    <a:pt x="126" y="104"/>
                    <a:pt x="115" y="104"/>
                  </a:cubicBezTo>
                  <a:cubicBezTo>
                    <a:pt x="100" y="104"/>
                    <a:pt x="85" y="106"/>
                    <a:pt x="72" y="110"/>
                  </a:cubicBezTo>
                  <a:cubicBezTo>
                    <a:pt x="58" y="114"/>
                    <a:pt x="46" y="119"/>
                    <a:pt x="35" y="127"/>
                  </a:cubicBezTo>
                  <a:cubicBezTo>
                    <a:pt x="24" y="134"/>
                    <a:pt x="16" y="144"/>
                    <a:pt x="10" y="156"/>
                  </a:cubicBezTo>
                  <a:cubicBezTo>
                    <a:pt x="4" y="167"/>
                    <a:pt x="0" y="181"/>
                    <a:pt x="0" y="196"/>
                  </a:cubicBezTo>
                  <a:cubicBezTo>
                    <a:pt x="0" y="212"/>
                    <a:pt x="3" y="225"/>
                    <a:pt x="8" y="236"/>
                  </a:cubicBezTo>
                  <a:cubicBezTo>
                    <a:pt x="14" y="247"/>
                    <a:pt x="21" y="256"/>
                    <a:pt x="31" y="263"/>
                  </a:cubicBezTo>
                  <a:cubicBezTo>
                    <a:pt x="41" y="270"/>
                    <a:pt x="53" y="276"/>
                    <a:pt x="67" y="279"/>
                  </a:cubicBezTo>
                  <a:cubicBezTo>
                    <a:pt x="81" y="282"/>
                    <a:pt x="96" y="284"/>
                    <a:pt x="113" y="284"/>
                  </a:cubicBezTo>
                  <a:cubicBezTo>
                    <a:pt x="131" y="284"/>
                    <a:pt x="149" y="282"/>
                    <a:pt x="166" y="279"/>
                  </a:cubicBezTo>
                  <a:cubicBezTo>
                    <a:pt x="184" y="276"/>
                    <a:pt x="205" y="272"/>
                    <a:pt x="210" y="271"/>
                  </a:cubicBezTo>
                  <a:cubicBezTo>
                    <a:pt x="216" y="269"/>
                    <a:pt x="223" y="267"/>
                    <a:pt x="223" y="267"/>
                  </a:cubicBezTo>
                  <a:cubicBezTo>
                    <a:pt x="227" y="266"/>
                    <a:pt x="227" y="262"/>
                    <a:pt x="227" y="262"/>
                  </a:cubicBezTo>
                  <a:cubicBezTo>
                    <a:pt x="227" y="102"/>
                    <a:pt x="227" y="102"/>
                    <a:pt x="227" y="102"/>
                  </a:cubicBezTo>
                  <a:cubicBezTo>
                    <a:pt x="227" y="67"/>
                    <a:pt x="217" y="40"/>
                    <a:pt x="199" y="24"/>
                  </a:cubicBezTo>
                  <a:cubicBezTo>
                    <a:pt x="180" y="8"/>
                    <a:pt x="153" y="0"/>
                    <a:pt x="118" y="0"/>
                  </a:cubicBezTo>
                  <a:cubicBezTo>
                    <a:pt x="105" y="0"/>
                    <a:pt x="84" y="2"/>
                    <a:pt x="72" y="4"/>
                  </a:cubicBezTo>
                  <a:cubicBezTo>
                    <a:pt x="72" y="4"/>
                    <a:pt x="33" y="12"/>
                    <a:pt x="18" y="24"/>
                  </a:cubicBezTo>
                  <a:cubicBezTo>
                    <a:pt x="18" y="24"/>
                    <a:pt x="14" y="26"/>
                    <a:pt x="16" y="31"/>
                  </a:cubicBezTo>
                  <a:cubicBezTo>
                    <a:pt x="28" y="64"/>
                    <a:pt x="28" y="64"/>
                    <a:pt x="28" y="64"/>
                  </a:cubicBezTo>
                  <a:cubicBezTo>
                    <a:pt x="30" y="69"/>
                    <a:pt x="34" y="67"/>
                    <a:pt x="34" y="67"/>
                  </a:cubicBezTo>
                  <a:cubicBezTo>
                    <a:pt x="34" y="67"/>
                    <a:pt x="35" y="67"/>
                    <a:pt x="37" y="66"/>
                  </a:cubicBezTo>
                  <a:cubicBezTo>
                    <a:pt x="71" y="48"/>
                    <a:pt x="113" y="48"/>
                    <a:pt x="113" y="48"/>
                  </a:cubicBezTo>
                  <a:cubicBezTo>
                    <a:pt x="132" y="48"/>
                    <a:pt x="147" y="52"/>
                    <a:pt x="157" y="59"/>
                  </a:cubicBezTo>
                  <a:cubicBezTo>
                    <a:pt x="166" y="67"/>
                    <a:pt x="171" y="78"/>
                    <a:pt x="171" y="101"/>
                  </a:cubicBezTo>
                  <a:cubicBezTo>
                    <a:pt x="171" y="109"/>
                    <a:pt x="171" y="109"/>
                    <a:pt x="171" y="109"/>
                  </a:cubicBezTo>
                  <a:cubicBezTo>
                    <a:pt x="156" y="106"/>
                    <a:pt x="142" y="105"/>
                    <a:pt x="142" y="105"/>
                  </a:cubicBezTo>
                  <a:close/>
                  <a:moveTo>
                    <a:pt x="72" y="228"/>
                  </a:moveTo>
                  <a:cubicBezTo>
                    <a:pt x="66" y="223"/>
                    <a:pt x="65" y="221"/>
                    <a:pt x="62" y="218"/>
                  </a:cubicBezTo>
                  <a:cubicBezTo>
                    <a:pt x="59" y="212"/>
                    <a:pt x="57" y="205"/>
                    <a:pt x="57" y="195"/>
                  </a:cubicBezTo>
                  <a:cubicBezTo>
                    <a:pt x="57" y="180"/>
                    <a:pt x="62" y="169"/>
                    <a:pt x="73" y="161"/>
                  </a:cubicBezTo>
                  <a:cubicBezTo>
                    <a:pt x="73" y="161"/>
                    <a:pt x="88" y="148"/>
                    <a:pt x="123" y="148"/>
                  </a:cubicBezTo>
                  <a:cubicBezTo>
                    <a:pt x="149" y="149"/>
                    <a:pt x="171" y="152"/>
                    <a:pt x="171" y="152"/>
                  </a:cubicBezTo>
                  <a:cubicBezTo>
                    <a:pt x="171" y="232"/>
                    <a:pt x="171" y="232"/>
                    <a:pt x="171" y="232"/>
                  </a:cubicBezTo>
                  <a:cubicBezTo>
                    <a:pt x="171" y="232"/>
                    <a:pt x="171" y="232"/>
                    <a:pt x="171" y="232"/>
                  </a:cubicBezTo>
                  <a:cubicBezTo>
                    <a:pt x="171" y="232"/>
                    <a:pt x="149" y="237"/>
                    <a:pt x="124" y="238"/>
                  </a:cubicBezTo>
                  <a:cubicBezTo>
                    <a:pt x="88" y="240"/>
                    <a:pt x="72" y="228"/>
                    <a:pt x="72" y="2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60" name="Freeform 59"/>
            <p:cNvSpPr>
              <a:spLocks/>
            </p:cNvSpPr>
            <p:nvPr userDrawn="1"/>
          </p:nvSpPr>
          <p:spPr bwMode="auto">
            <a:xfrm>
              <a:off x="5162" y="1676"/>
              <a:ext cx="386" cy="653"/>
            </a:xfrm>
            <a:custGeom>
              <a:avLst/>
              <a:gdLst>
                <a:gd name="T0" fmla="*/ 162 w 163"/>
                <a:gd name="T1" fmla="*/ 13 h 276"/>
                <a:gd name="T2" fmla="*/ 159 w 163"/>
                <a:gd name="T3" fmla="*/ 7 h 276"/>
                <a:gd name="T4" fmla="*/ 130 w 163"/>
                <a:gd name="T5" fmla="*/ 2 h 276"/>
                <a:gd name="T6" fmla="*/ 85 w 163"/>
                <a:gd name="T7" fmla="*/ 9 h 276"/>
                <a:gd name="T8" fmla="*/ 55 w 163"/>
                <a:gd name="T9" fmla="*/ 31 h 276"/>
                <a:gd name="T10" fmla="*/ 55 w 163"/>
                <a:gd name="T11" fmla="*/ 9 h 276"/>
                <a:gd name="T12" fmla="*/ 50 w 163"/>
                <a:gd name="T13" fmla="*/ 4 h 276"/>
                <a:gd name="T14" fmla="*/ 5 w 163"/>
                <a:gd name="T15" fmla="*/ 4 h 276"/>
                <a:gd name="T16" fmla="*/ 0 w 163"/>
                <a:gd name="T17" fmla="*/ 9 h 276"/>
                <a:gd name="T18" fmla="*/ 0 w 163"/>
                <a:gd name="T19" fmla="*/ 270 h 276"/>
                <a:gd name="T20" fmla="*/ 6 w 163"/>
                <a:gd name="T21" fmla="*/ 276 h 276"/>
                <a:gd name="T22" fmla="*/ 52 w 163"/>
                <a:gd name="T23" fmla="*/ 276 h 276"/>
                <a:gd name="T24" fmla="*/ 57 w 163"/>
                <a:gd name="T25" fmla="*/ 270 h 276"/>
                <a:gd name="T26" fmla="*/ 57 w 163"/>
                <a:gd name="T27" fmla="*/ 140 h 276"/>
                <a:gd name="T28" fmla="*/ 63 w 163"/>
                <a:gd name="T29" fmla="*/ 94 h 276"/>
                <a:gd name="T30" fmla="*/ 78 w 163"/>
                <a:gd name="T31" fmla="*/ 68 h 276"/>
                <a:gd name="T32" fmla="*/ 100 w 163"/>
                <a:gd name="T33" fmla="*/ 55 h 276"/>
                <a:gd name="T34" fmla="*/ 123 w 163"/>
                <a:gd name="T35" fmla="*/ 52 h 276"/>
                <a:gd name="T36" fmla="*/ 142 w 163"/>
                <a:gd name="T37" fmla="*/ 54 h 276"/>
                <a:gd name="T38" fmla="*/ 149 w 163"/>
                <a:gd name="T39" fmla="*/ 50 h 276"/>
                <a:gd name="T40" fmla="*/ 162 w 163"/>
                <a:gd name="T41" fmla="*/ 13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3" h="276">
                  <a:moveTo>
                    <a:pt x="162" y="13"/>
                  </a:moveTo>
                  <a:cubicBezTo>
                    <a:pt x="163" y="9"/>
                    <a:pt x="161" y="7"/>
                    <a:pt x="159" y="7"/>
                  </a:cubicBezTo>
                  <a:cubicBezTo>
                    <a:pt x="156" y="5"/>
                    <a:pt x="142" y="2"/>
                    <a:pt x="130" y="2"/>
                  </a:cubicBezTo>
                  <a:cubicBezTo>
                    <a:pt x="108" y="0"/>
                    <a:pt x="96" y="4"/>
                    <a:pt x="85" y="9"/>
                  </a:cubicBezTo>
                  <a:cubicBezTo>
                    <a:pt x="74" y="14"/>
                    <a:pt x="62" y="22"/>
                    <a:pt x="55" y="31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5" y="6"/>
                    <a:pt x="53" y="4"/>
                    <a:pt x="50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3" y="4"/>
                    <a:pt x="0" y="6"/>
                    <a:pt x="0" y="9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3"/>
                    <a:pt x="3" y="276"/>
                    <a:pt x="6" y="276"/>
                  </a:cubicBezTo>
                  <a:cubicBezTo>
                    <a:pt x="52" y="276"/>
                    <a:pt x="52" y="276"/>
                    <a:pt x="52" y="276"/>
                  </a:cubicBezTo>
                  <a:cubicBezTo>
                    <a:pt x="55" y="276"/>
                    <a:pt x="57" y="273"/>
                    <a:pt x="57" y="270"/>
                  </a:cubicBezTo>
                  <a:cubicBezTo>
                    <a:pt x="57" y="140"/>
                    <a:pt x="57" y="140"/>
                    <a:pt x="57" y="140"/>
                  </a:cubicBezTo>
                  <a:cubicBezTo>
                    <a:pt x="57" y="123"/>
                    <a:pt x="59" y="105"/>
                    <a:pt x="63" y="94"/>
                  </a:cubicBezTo>
                  <a:cubicBezTo>
                    <a:pt x="67" y="83"/>
                    <a:pt x="72" y="75"/>
                    <a:pt x="78" y="68"/>
                  </a:cubicBezTo>
                  <a:cubicBezTo>
                    <a:pt x="85" y="62"/>
                    <a:pt x="92" y="58"/>
                    <a:pt x="100" y="55"/>
                  </a:cubicBezTo>
                  <a:cubicBezTo>
                    <a:pt x="108" y="53"/>
                    <a:pt x="117" y="52"/>
                    <a:pt x="123" y="52"/>
                  </a:cubicBezTo>
                  <a:cubicBezTo>
                    <a:pt x="132" y="52"/>
                    <a:pt x="142" y="54"/>
                    <a:pt x="142" y="54"/>
                  </a:cubicBezTo>
                  <a:cubicBezTo>
                    <a:pt x="146" y="55"/>
                    <a:pt x="148" y="53"/>
                    <a:pt x="149" y="50"/>
                  </a:cubicBezTo>
                  <a:cubicBezTo>
                    <a:pt x="152" y="42"/>
                    <a:pt x="160" y="18"/>
                    <a:pt x="162" y="1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61" name="Freeform 60"/>
            <p:cNvSpPr>
              <a:spLocks/>
            </p:cNvSpPr>
            <p:nvPr userDrawn="1"/>
          </p:nvSpPr>
          <p:spPr bwMode="auto">
            <a:xfrm>
              <a:off x="3807" y="1406"/>
              <a:ext cx="728" cy="1219"/>
            </a:xfrm>
            <a:custGeom>
              <a:avLst/>
              <a:gdLst>
                <a:gd name="T0" fmla="*/ 303 w 308"/>
                <a:gd name="T1" fmla="*/ 6 h 515"/>
                <a:gd name="T2" fmla="*/ 286 w 308"/>
                <a:gd name="T3" fmla="*/ 2 h 515"/>
                <a:gd name="T4" fmla="*/ 262 w 308"/>
                <a:gd name="T5" fmla="*/ 0 h 515"/>
                <a:gd name="T6" fmla="*/ 188 w 308"/>
                <a:gd name="T7" fmla="*/ 27 h 515"/>
                <a:gd name="T8" fmla="*/ 153 w 308"/>
                <a:gd name="T9" fmla="*/ 106 h 515"/>
                <a:gd name="T10" fmla="*/ 151 w 308"/>
                <a:gd name="T11" fmla="*/ 118 h 515"/>
                <a:gd name="T12" fmla="*/ 111 w 308"/>
                <a:gd name="T13" fmla="*/ 118 h 515"/>
                <a:gd name="T14" fmla="*/ 105 w 308"/>
                <a:gd name="T15" fmla="*/ 123 h 515"/>
                <a:gd name="T16" fmla="*/ 99 w 308"/>
                <a:gd name="T17" fmla="*/ 159 h 515"/>
                <a:gd name="T18" fmla="*/ 104 w 308"/>
                <a:gd name="T19" fmla="*/ 165 h 515"/>
                <a:gd name="T20" fmla="*/ 143 w 308"/>
                <a:gd name="T21" fmla="*/ 165 h 515"/>
                <a:gd name="T22" fmla="*/ 104 w 308"/>
                <a:gd name="T23" fmla="*/ 384 h 515"/>
                <a:gd name="T24" fmla="*/ 93 w 308"/>
                <a:gd name="T25" fmla="*/ 427 h 515"/>
                <a:gd name="T26" fmla="*/ 81 w 308"/>
                <a:gd name="T27" fmla="*/ 452 h 515"/>
                <a:gd name="T28" fmla="*/ 65 w 308"/>
                <a:gd name="T29" fmla="*/ 464 h 515"/>
                <a:gd name="T30" fmla="*/ 44 w 308"/>
                <a:gd name="T31" fmla="*/ 467 h 515"/>
                <a:gd name="T32" fmla="*/ 30 w 308"/>
                <a:gd name="T33" fmla="*/ 466 h 515"/>
                <a:gd name="T34" fmla="*/ 21 w 308"/>
                <a:gd name="T35" fmla="*/ 463 h 515"/>
                <a:gd name="T36" fmla="*/ 15 w 308"/>
                <a:gd name="T37" fmla="*/ 466 h 515"/>
                <a:gd name="T38" fmla="*/ 2 w 308"/>
                <a:gd name="T39" fmla="*/ 501 h 515"/>
                <a:gd name="T40" fmla="*/ 4 w 308"/>
                <a:gd name="T41" fmla="*/ 508 h 515"/>
                <a:gd name="T42" fmla="*/ 20 w 308"/>
                <a:gd name="T43" fmla="*/ 513 h 515"/>
                <a:gd name="T44" fmla="*/ 46 w 308"/>
                <a:gd name="T45" fmla="*/ 515 h 515"/>
                <a:gd name="T46" fmla="*/ 89 w 308"/>
                <a:gd name="T47" fmla="*/ 509 h 515"/>
                <a:gd name="T48" fmla="*/ 121 w 308"/>
                <a:gd name="T49" fmla="*/ 486 h 515"/>
                <a:gd name="T50" fmla="*/ 144 w 308"/>
                <a:gd name="T51" fmla="*/ 447 h 515"/>
                <a:gd name="T52" fmla="*/ 159 w 308"/>
                <a:gd name="T53" fmla="*/ 388 h 515"/>
                <a:gd name="T54" fmla="*/ 199 w 308"/>
                <a:gd name="T55" fmla="*/ 165 h 515"/>
                <a:gd name="T56" fmla="*/ 257 w 308"/>
                <a:gd name="T57" fmla="*/ 165 h 515"/>
                <a:gd name="T58" fmla="*/ 262 w 308"/>
                <a:gd name="T59" fmla="*/ 160 h 515"/>
                <a:gd name="T60" fmla="*/ 269 w 308"/>
                <a:gd name="T61" fmla="*/ 123 h 515"/>
                <a:gd name="T62" fmla="*/ 263 w 308"/>
                <a:gd name="T63" fmla="*/ 118 h 515"/>
                <a:gd name="T64" fmla="*/ 207 w 308"/>
                <a:gd name="T65" fmla="*/ 118 h 515"/>
                <a:gd name="T66" fmla="*/ 217 w 308"/>
                <a:gd name="T67" fmla="*/ 78 h 515"/>
                <a:gd name="T68" fmla="*/ 229 w 308"/>
                <a:gd name="T69" fmla="*/ 60 h 515"/>
                <a:gd name="T70" fmla="*/ 243 w 308"/>
                <a:gd name="T71" fmla="*/ 51 h 515"/>
                <a:gd name="T72" fmla="*/ 262 w 308"/>
                <a:gd name="T73" fmla="*/ 48 h 515"/>
                <a:gd name="T74" fmla="*/ 277 w 308"/>
                <a:gd name="T75" fmla="*/ 49 h 515"/>
                <a:gd name="T76" fmla="*/ 286 w 308"/>
                <a:gd name="T77" fmla="*/ 51 h 515"/>
                <a:gd name="T78" fmla="*/ 293 w 308"/>
                <a:gd name="T79" fmla="*/ 49 h 515"/>
                <a:gd name="T80" fmla="*/ 307 w 308"/>
                <a:gd name="T81" fmla="*/ 12 h 515"/>
                <a:gd name="T82" fmla="*/ 303 w 308"/>
                <a:gd name="T83" fmla="*/ 6 h 5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08" h="515">
                  <a:moveTo>
                    <a:pt x="303" y="6"/>
                  </a:moveTo>
                  <a:cubicBezTo>
                    <a:pt x="298" y="4"/>
                    <a:pt x="293" y="3"/>
                    <a:pt x="286" y="2"/>
                  </a:cubicBezTo>
                  <a:cubicBezTo>
                    <a:pt x="279" y="1"/>
                    <a:pt x="271" y="0"/>
                    <a:pt x="262" y="0"/>
                  </a:cubicBezTo>
                  <a:cubicBezTo>
                    <a:pt x="231" y="0"/>
                    <a:pt x="206" y="9"/>
                    <a:pt x="188" y="27"/>
                  </a:cubicBezTo>
                  <a:cubicBezTo>
                    <a:pt x="171" y="44"/>
                    <a:pt x="159" y="71"/>
                    <a:pt x="153" y="106"/>
                  </a:cubicBezTo>
                  <a:cubicBezTo>
                    <a:pt x="151" y="118"/>
                    <a:pt x="151" y="118"/>
                    <a:pt x="151" y="118"/>
                  </a:cubicBezTo>
                  <a:cubicBezTo>
                    <a:pt x="111" y="118"/>
                    <a:pt x="111" y="118"/>
                    <a:pt x="111" y="118"/>
                  </a:cubicBezTo>
                  <a:cubicBezTo>
                    <a:pt x="111" y="118"/>
                    <a:pt x="106" y="118"/>
                    <a:pt x="105" y="123"/>
                  </a:cubicBezTo>
                  <a:cubicBezTo>
                    <a:pt x="99" y="159"/>
                    <a:pt x="99" y="159"/>
                    <a:pt x="99" y="159"/>
                  </a:cubicBezTo>
                  <a:cubicBezTo>
                    <a:pt x="98" y="163"/>
                    <a:pt x="100" y="165"/>
                    <a:pt x="104" y="165"/>
                  </a:cubicBezTo>
                  <a:cubicBezTo>
                    <a:pt x="143" y="165"/>
                    <a:pt x="143" y="165"/>
                    <a:pt x="143" y="165"/>
                  </a:cubicBezTo>
                  <a:cubicBezTo>
                    <a:pt x="104" y="384"/>
                    <a:pt x="104" y="384"/>
                    <a:pt x="104" y="384"/>
                  </a:cubicBezTo>
                  <a:cubicBezTo>
                    <a:pt x="101" y="402"/>
                    <a:pt x="97" y="416"/>
                    <a:pt x="93" y="427"/>
                  </a:cubicBezTo>
                  <a:cubicBezTo>
                    <a:pt x="89" y="438"/>
                    <a:pt x="86" y="446"/>
                    <a:pt x="81" y="452"/>
                  </a:cubicBezTo>
                  <a:cubicBezTo>
                    <a:pt x="77" y="458"/>
                    <a:pt x="72" y="462"/>
                    <a:pt x="65" y="464"/>
                  </a:cubicBezTo>
                  <a:cubicBezTo>
                    <a:pt x="59" y="466"/>
                    <a:pt x="52" y="467"/>
                    <a:pt x="44" y="467"/>
                  </a:cubicBezTo>
                  <a:cubicBezTo>
                    <a:pt x="40" y="467"/>
                    <a:pt x="35" y="467"/>
                    <a:pt x="30" y="466"/>
                  </a:cubicBezTo>
                  <a:cubicBezTo>
                    <a:pt x="26" y="465"/>
                    <a:pt x="24" y="464"/>
                    <a:pt x="21" y="463"/>
                  </a:cubicBezTo>
                  <a:cubicBezTo>
                    <a:pt x="21" y="463"/>
                    <a:pt x="16" y="461"/>
                    <a:pt x="15" y="466"/>
                  </a:cubicBezTo>
                  <a:cubicBezTo>
                    <a:pt x="13" y="469"/>
                    <a:pt x="3" y="498"/>
                    <a:pt x="2" y="501"/>
                  </a:cubicBezTo>
                  <a:cubicBezTo>
                    <a:pt x="0" y="505"/>
                    <a:pt x="2" y="507"/>
                    <a:pt x="4" y="508"/>
                  </a:cubicBezTo>
                  <a:cubicBezTo>
                    <a:pt x="10" y="510"/>
                    <a:pt x="13" y="511"/>
                    <a:pt x="20" y="513"/>
                  </a:cubicBezTo>
                  <a:cubicBezTo>
                    <a:pt x="30" y="515"/>
                    <a:pt x="38" y="515"/>
                    <a:pt x="46" y="515"/>
                  </a:cubicBezTo>
                  <a:cubicBezTo>
                    <a:pt x="62" y="515"/>
                    <a:pt x="77" y="513"/>
                    <a:pt x="89" y="509"/>
                  </a:cubicBezTo>
                  <a:cubicBezTo>
                    <a:pt x="101" y="504"/>
                    <a:pt x="112" y="496"/>
                    <a:pt x="121" y="486"/>
                  </a:cubicBezTo>
                  <a:cubicBezTo>
                    <a:pt x="132" y="475"/>
                    <a:pt x="138" y="463"/>
                    <a:pt x="144" y="447"/>
                  </a:cubicBezTo>
                  <a:cubicBezTo>
                    <a:pt x="150" y="431"/>
                    <a:pt x="155" y="411"/>
                    <a:pt x="159" y="388"/>
                  </a:cubicBezTo>
                  <a:cubicBezTo>
                    <a:pt x="199" y="165"/>
                    <a:pt x="199" y="165"/>
                    <a:pt x="199" y="165"/>
                  </a:cubicBezTo>
                  <a:cubicBezTo>
                    <a:pt x="257" y="165"/>
                    <a:pt x="257" y="165"/>
                    <a:pt x="257" y="165"/>
                  </a:cubicBezTo>
                  <a:cubicBezTo>
                    <a:pt x="257" y="165"/>
                    <a:pt x="261" y="165"/>
                    <a:pt x="262" y="160"/>
                  </a:cubicBezTo>
                  <a:cubicBezTo>
                    <a:pt x="269" y="123"/>
                    <a:pt x="269" y="123"/>
                    <a:pt x="269" y="123"/>
                  </a:cubicBezTo>
                  <a:cubicBezTo>
                    <a:pt x="269" y="120"/>
                    <a:pt x="268" y="118"/>
                    <a:pt x="263" y="118"/>
                  </a:cubicBezTo>
                  <a:cubicBezTo>
                    <a:pt x="207" y="118"/>
                    <a:pt x="207" y="118"/>
                    <a:pt x="207" y="118"/>
                  </a:cubicBezTo>
                  <a:cubicBezTo>
                    <a:pt x="208" y="117"/>
                    <a:pt x="210" y="97"/>
                    <a:pt x="217" y="78"/>
                  </a:cubicBezTo>
                  <a:cubicBezTo>
                    <a:pt x="219" y="70"/>
                    <a:pt x="224" y="64"/>
                    <a:pt x="229" y="60"/>
                  </a:cubicBezTo>
                  <a:cubicBezTo>
                    <a:pt x="233" y="55"/>
                    <a:pt x="238" y="52"/>
                    <a:pt x="243" y="51"/>
                  </a:cubicBezTo>
                  <a:cubicBezTo>
                    <a:pt x="249" y="49"/>
                    <a:pt x="255" y="48"/>
                    <a:pt x="262" y="48"/>
                  </a:cubicBezTo>
                  <a:cubicBezTo>
                    <a:pt x="267" y="48"/>
                    <a:pt x="273" y="48"/>
                    <a:pt x="277" y="49"/>
                  </a:cubicBezTo>
                  <a:cubicBezTo>
                    <a:pt x="282" y="50"/>
                    <a:pt x="284" y="51"/>
                    <a:pt x="286" y="51"/>
                  </a:cubicBezTo>
                  <a:cubicBezTo>
                    <a:pt x="291" y="53"/>
                    <a:pt x="292" y="52"/>
                    <a:pt x="293" y="49"/>
                  </a:cubicBezTo>
                  <a:cubicBezTo>
                    <a:pt x="307" y="12"/>
                    <a:pt x="307" y="12"/>
                    <a:pt x="307" y="12"/>
                  </a:cubicBezTo>
                  <a:cubicBezTo>
                    <a:pt x="308" y="8"/>
                    <a:pt x="305" y="6"/>
                    <a:pt x="303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62" name="Freeform 61"/>
            <p:cNvSpPr>
              <a:spLocks/>
            </p:cNvSpPr>
            <p:nvPr userDrawn="1"/>
          </p:nvSpPr>
          <p:spPr bwMode="auto">
            <a:xfrm>
              <a:off x="2542" y="1421"/>
              <a:ext cx="132" cy="908"/>
            </a:xfrm>
            <a:custGeom>
              <a:avLst/>
              <a:gdLst>
                <a:gd name="T0" fmla="*/ 56 w 56"/>
                <a:gd name="T1" fmla="*/ 378 h 384"/>
                <a:gd name="T2" fmla="*/ 51 w 56"/>
                <a:gd name="T3" fmla="*/ 384 h 384"/>
                <a:gd name="T4" fmla="*/ 5 w 56"/>
                <a:gd name="T5" fmla="*/ 384 h 384"/>
                <a:gd name="T6" fmla="*/ 0 w 56"/>
                <a:gd name="T7" fmla="*/ 378 h 384"/>
                <a:gd name="T8" fmla="*/ 0 w 56"/>
                <a:gd name="T9" fmla="*/ 5 h 384"/>
                <a:gd name="T10" fmla="*/ 5 w 56"/>
                <a:gd name="T11" fmla="*/ 0 h 384"/>
                <a:gd name="T12" fmla="*/ 51 w 56"/>
                <a:gd name="T13" fmla="*/ 0 h 384"/>
                <a:gd name="T14" fmla="*/ 56 w 56"/>
                <a:gd name="T15" fmla="*/ 5 h 384"/>
                <a:gd name="T16" fmla="*/ 56 w 56"/>
                <a:gd name="T17" fmla="*/ 378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384">
                  <a:moveTo>
                    <a:pt x="56" y="378"/>
                  </a:moveTo>
                  <a:cubicBezTo>
                    <a:pt x="56" y="381"/>
                    <a:pt x="54" y="384"/>
                    <a:pt x="51" y="384"/>
                  </a:cubicBezTo>
                  <a:cubicBezTo>
                    <a:pt x="5" y="384"/>
                    <a:pt x="5" y="384"/>
                    <a:pt x="5" y="384"/>
                  </a:cubicBezTo>
                  <a:cubicBezTo>
                    <a:pt x="2" y="384"/>
                    <a:pt x="0" y="381"/>
                    <a:pt x="0" y="378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4" y="0"/>
                    <a:pt x="56" y="2"/>
                    <a:pt x="56" y="5"/>
                  </a:cubicBezTo>
                  <a:lnTo>
                    <a:pt x="56" y="3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</p:grpSp>
      <p:sp>
        <p:nvSpPr>
          <p:cNvPr id="63" name="Content Placeholder 2"/>
          <p:cNvSpPr>
            <a:spLocks noGrp="1"/>
          </p:cNvSpPr>
          <p:nvPr>
            <p:ph idx="1"/>
          </p:nvPr>
        </p:nvSpPr>
        <p:spPr>
          <a:xfrm>
            <a:off x="338328" y="1601725"/>
            <a:ext cx="11517122" cy="4641598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762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_slide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Gradient-Background-Master_2015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40" name="TextBox 39"/>
          <p:cNvSpPr txBox="1"/>
          <p:nvPr userDrawn="1"/>
        </p:nvSpPr>
        <p:spPr>
          <a:xfrm>
            <a:off x="6305655" y="3041036"/>
            <a:ext cx="2578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  <a:spcAft>
                <a:spcPts val="1000"/>
              </a:spcAft>
            </a:pPr>
            <a:r>
              <a:rPr lang="en-US" sz="3600" b="1" dirty="0" smtClean="0">
                <a:solidFill>
                  <a:schemeClr val="bg1"/>
                </a:solidFill>
                <a:latin typeface="Salesforce Sans"/>
              </a:rPr>
              <a:t>Thank you</a:t>
            </a:r>
          </a:p>
        </p:txBody>
      </p:sp>
      <p:pic>
        <p:nvPicPr>
          <p:cNvPr id="41" name="Picture 40" descr="Salesforce Logo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7488" y="2592568"/>
            <a:ext cx="2528523" cy="1769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656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rawing Guide Layou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1"/>
          <p:cNvSpPr>
            <a:spLocks noGrp="1"/>
          </p:cNvSpPr>
          <p:nvPr>
            <p:ph type="body" sz="quarter" idx="18" hasCustomPrompt="1"/>
          </p:nvPr>
        </p:nvSpPr>
        <p:spPr>
          <a:xfrm>
            <a:off x="338328" y="1021080"/>
            <a:ext cx="11663172" cy="338554"/>
          </a:xfrm>
          <a:noFill/>
          <a:ln>
            <a:noFill/>
          </a:ln>
        </p:spPr>
        <p:txBody>
          <a:bodyPr/>
          <a:lstStyle>
            <a:lvl1pPr>
              <a:defRPr spc="0" baseline="0"/>
            </a:lvl1pPr>
          </a:lstStyle>
          <a:p>
            <a:r>
              <a:rPr lang="en-US" dirty="0"/>
              <a:t>Use </a:t>
            </a:r>
            <a:r>
              <a:rPr lang="en-US" dirty="0" smtClean="0"/>
              <a:t>this layout for realigning basic </a:t>
            </a:r>
            <a:r>
              <a:rPr lang="en-US" dirty="0"/>
              <a:t>drawing guides </a:t>
            </a:r>
            <a:r>
              <a:rPr lang="en-US" dirty="0" smtClean="0"/>
              <a:t>or reference them as needed</a:t>
            </a:r>
            <a:endParaRPr lang="en-US" dirty="0"/>
          </a:p>
        </p:txBody>
      </p:sp>
      <p:sp>
        <p:nvSpPr>
          <p:cNvPr id="19" name="Title 8"/>
          <p:cNvSpPr txBox="1">
            <a:spLocks/>
          </p:cNvSpPr>
          <p:nvPr userDrawn="1"/>
        </p:nvSpPr>
        <p:spPr>
          <a:xfrm>
            <a:off x="338327" y="90720"/>
            <a:ext cx="11515535" cy="908043"/>
          </a:xfrm>
          <a:prstGeom prst="rect">
            <a:avLst/>
          </a:prstGeom>
          <a:effectLst/>
        </p:spPr>
        <p:txBody>
          <a:bodyPr vert="horz" lIns="0" tIns="0" rIns="0" bIns="0" rtlCol="0" anchor="b">
            <a:noAutofit/>
          </a:bodyPr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0" kern="1200" spc="-20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pc="0" dirty="0" smtClean="0">
                <a:latin typeface="Salesforce Sans"/>
              </a:rPr>
              <a:t>Standard Drawing Guide Placement Layout Slide (Margins)</a:t>
            </a:r>
            <a:endParaRPr lang="en-US" spc="0" dirty="0">
              <a:latin typeface="Salesforce Sans"/>
            </a:endParaRP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336550" y="0"/>
            <a:ext cx="0" cy="6858000"/>
          </a:xfrm>
          <a:prstGeom prst="line">
            <a:avLst/>
          </a:prstGeom>
          <a:ln w="19050" cmpd="sng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 userDrawn="1"/>
        </p:nvCxnSpPr>
        <p:spPr>
          <a:xfrm>
            <a:off x="11847254" y="-1587"/>
            <a:ext cx="0" cy="6858000"/>
          </a:xfrm>
          <a:prstGeom prst="line">
            <a:avLst/>
          </a:prstGeom>
          <a:ln w="19050" cmpd="sng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 userDrawn="1"/>
        </p:nvCxnSpPr>
        <p:spPr>
          <a:xfrm rot="16200000">
            <a:off x="6094413" y="16770"/>
            <a:ext cx="0" cy="12188952"/>
          </a:xfrm>
          <a:prstGeom prst="line">
            <a:avLst/>
          </a:prstGeom>
          <a:ln w="635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>
          <a:xfrm rot="16200000">
            <a:off x="6094412" y="-4465621"/>
            <a:ext cx="0" cy="12188952"/>
          </a:xfrm>
          <a:prstGeom prst="line">
            <a:avLst/>
          </a:prstGeom>
          <a:ln w="19050" cmpd="sng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 userDrawn="1"/>
        </p:nvCxnSpPr>
        <p:spPr>
          <a:xfrm rot="16200000">
            <a:off x="6094412" y="-5478446"/>
            <a:ext cx="0" cy="12188952"/>
          </a:xfrm>
          <a:prstGeom prst="line">
            <a:avLst/>
          </a:prstGeom>
          <a:ln w="19050" cmpd="sng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 userDrawn="1"/>
        </p:nvSpPr>
        <p:spPr>
          <a:xfrm>
            <a:off x="6534428" y="2112524"/>
            <a:ext cx="5365506" cy="3539404"/>
          </a:xfrm>
          <a:prstGeom prst="rect">
            <a:avLst/>
          </a:prstGeom>
        </p:spPr>
        <p:txBody>
          <a:bodyPr wrap="square" lIns="121893" tIns="60947" rIns="121893" bIns="60947">
            <a:spAutoFit/>
          </a:bodyPr>
          <a:lstStyle/>
          <a:p>
            <a:pPr marL="0" marR="0" lvl="0" indent="0" algn="l" defTabSz="54409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dirty="0" smtClean="0">
                <a:solidFill>
                  <a:srgbClr val="00A1E0"/>
                </a:solidFill>
                <a:latin typeface="Salesforce Sans"/>
                <a:cs typeface="Salesforce Sans"/>
              </a:rPr>
              <a:t>Realigning Guides</a:t>
            </a:r>
            <a:endParaRPr lang="en-US" sz="1600" b="0" dirty="0" smtClean="0">
              <a:solidFill>
                <a:srgbClr val="00A1E0"/>
              </a:solidFill>
              <a:latin typeface="Salesforce Sans"/>
              <a:cs typeface="Salesforce Sans"/>
            </a:endParaRPr>
          </a:p>
          <a:p>
            <a:pPr lvl="0">
              <a:spcBef>
                <a:spcPts val="800"/>
              </a:spcBef>
            </a:pPr>
            <a:r>
              <a:rPr lang="en-US" sz="1200" b="0" dirty="0" smtClean="0">
                <a:solidFill>
                  <a:schemeClr val="accent2"/>
                </a:solidFill>
                <a:latin typeface="Salesforce Sans"/>
                <a:cs typeface="Salesforce Sans"/>
              </a:rPr>
              <a:t>Guides can can </a:t>
            </a:r>
            <a:r>
              <a:rPr lang="en-US" sz="1200" b="0" dirty="0">
                <a:solidFill>
                  <a:schemeClr val="accent2"/>
                </a:solidFill>
                <a:latin typeface="Salesforce Sans"/>
                <a:cs typeface="Salesforce Sans"/>
              </a:rPr>
              <a:t>easily be bumped and moved </a:t>
            </a:r>
            <a:r>
              <a:rPr lang="en-US" sz="1200" b="0" dirty="0" smtClean="0">
                <a:solidFill>
                  <a:schemeClr val="accent2"/>
                </a:solidFill>
                <a:latin typeface="Salesforce Sans"/>
                <a:cs typeface="Salesforce Sans"/>
              </a:rPr>
              <a:t>accidentally.  </a:t>
            </a:r>
          </a:p>
          <a:p>
            <a:pPr lvl="0" defTabSz="1218936">
              <a:spcBef>
                <a:spcPts val="800"/>
              </a:spcBef>
              <a:defRPr/>
            </a:pPr>
            <a:r>
              <a:rPr lang="en-US" sz="1200" dirty="0" smtClean="0">
                <a:solidFill>
                  <a:schemeClr val="accent2"/>
                </a:solidFill>
                <a:latin typeface="Salesforce Sans"/>
                <a:cs typeface="Salesforce Sans"/>
              </a:rPr>
              <a:t>This slide layout show you how to reset your guides. </a:t>
            </a:r>
            <a:endParaRPr lang="en-US" sz="1200" dirty="0">
              <a:solidFill>
                <a:schemeClr val="accent2"/>
              </a:solidFill>
              <a:latin typeface="Salesforce Sans"/>
              <a:cs typeface="Salesforce Sans"/>
            </a:endParaRPr>
          </a:p>
          <a:p>
            <a:pPr lvl="0" defTabSz="1218936">
              <a:spcBef>
                <a:spcPts val="800"/>
              </a:spcBef>
              <a:defRPr/>
            </a:pPr>
            <a:r>
              <a:rPr lang="en-US" sz="1200" b="1" dirty="0" smtClean="0">
                <a:solidFill>
                  <a:schemeClr val="accent2"/>
                </a:solidFill>
                <a:latin typeface="Salesforce Sans"/>
                <a:cs typeface="Salesforce Sans"/>
              </a:rPr>
              <a:t>NOTE: </a:t>
            </a:r>
            <a:r>
              <a:rPr lang="en-US" sz="1200" dirty="0" smtClean="0">
                <a:solidFill>
                  <a:schemeClr val="accent2"/>
                </a:solidFill>
                <a:latin typeface="Salesforce Sans"/>
                <a:cs typeface="Salesforce Sans"/>
              </a:rPr>
              <a:t>When </a:t>
            </a:r>
            <a:r>
              <a:rPr lang="en-US" sz="1200" dirty="0">
                <a:solidFill>
                  <a:schemeClr val="accent2"/>
                </a:solidFill>
                <a:latin typeface="Salesforce Sans"/>
                <a:cs typeface="Salesforce Sans"/>
              </a:rPr>
              <a:t>working on any older deck, be sure to check and ensure that the guides in your deck are set.</a:t>
            </a:r>
          </a:p>
          <a:p>
            <a:pPr marL="304735" lvl="0" indent="-304735">
              <a:spcBef>
                <a:spcPts val="800"/>
              </a:spcBef>
              <a:buFont typeface="+mj-lt"/>
              <a:buAutoNum type="arabicPeriod"/>
              <a:defRPr/>
            </a:pPr>
            <a:r>
              <a:rPr lang="en-US" sz="1200" b="1" dirty="0">
                <a:solidFill>
                  <a:schemeClr val="accent2"/>
                </a:solidFill>
                <a:latin typeface="Salesforce Sans"/>
                <a:cs typeface="Salesforce Sans"/>
              </a:rPr>
              <a:t>Turn on your guides </a:t>
            </a:r>
          </a:p>
          <a:p>
            <a:pPr marL="304735" lvl="0" indent="-304735" defTabSz="1218936">
              <a:spcBef>
                <a:spcPts val="800"/>
              </a:spcBef>
              <a:buFont typeface="+mj-lt"/>
              <a:buAutoNum type="arabicPeriod" startAt="2"/>
              <a:defRPr/>
            </a:pPr>
            <a:r>
              <a:rPr lang="en-US" sz="1200" b="1" dirty="0">
                <a:solidFill>
                  <a:schemeClr val="accent2"/>
                </a:solidFill>
                <a:latin typeface="Salesforce Sans"/>
                <a:cs typeface="Salesforce Sans"/>
              </a:rPr>
              <a:t>Insert </a:t>
            </a:r>
            <a:r>
              <a:rPr lang="en-US" sz="1200" b="1" dirty="0" smtClean="0">
                <a:solidFill>
                  <a:schemeClr val="accent2"/>
                </a:solidFill>
                <a:latin typeface="Salesforce Sans"/>
                <a:cs typeface="Salesforce Sans"/>
              </a:rPr>
              <a:t>a new slide</a:t>
            </a:r>
            <a:r>
              <a:rPr lang="en-US" sz="1200" b="1" baseline="0" dirty="0" smtClean="0">
                <a:solidFill>
                  <a:schemeClr val="accent2"/>
                </a:solidFill>
                <a:latin typeface="Salesforce Sans"/>
                <a:cs typeface="Salesforce Sans"/>
              </a:rPr>
              <a:t> </a:t>
            </a:r>
            <a:r>
              <a:rPr lang="en-US" sz="1200" b="1" dirty="0" smtClean="0">
                <a:solidFill>
                  <a:schemeClr val="accent2"/>
                </a:solidFill>
                <a:latin typeface="Salesforce Sans"/>
                <a:cs typeface="Salesforce Sans"/>
              </a:rPr>
              <a:t>the using the Guide </a:t>
            </a:r>
            <a:r>
              <a:rPr lang="en-US" sz="1200" b="1" dirty="0">
                <a:solidFill>
                  <a:schemeClr val="accent2"/>
                </a:solidFill>
                <a:latin typeface="Salesforce Sans"/>
                <a:cs typeface="Salesforce Sans"/>
              </a:rPr>
              <a:t>Layout </a:t>
            </a:r>
            <a:r>
              <a:rPr lang="en-US" sz="1200" b="1" dirty="0" smtClean="0">
                <a:solidFill>
                  <a:schemeClr val="accent2"/>
                </a:solidFill>
                <a:latin typeface="Salesforce Sans"/>
                <a:cs typeface="Salesforce Sans"/>
              </a:rPr>
              <a:t>slide option.</a:t>
            </a:r>
          </a:p>
          <a:p>
            <a:pPr marL="304735" lvl="0" indent="-304735" defTabSz="1218936">
              <a:spcBef>
                <a:spcPts val="800"/>
              </a:spcBef>
              <a:buFont typeface="+mj-lt"/>
              <a:buAutoNum type="arabicPeriod" startAt="2"/>
              <a:defRPr/>
            </a:pPr>
            <a:r>
              <a:rPr lang="en-US" sz="1200" b="1" dirty="0" smtClean="0">
                <a:solidFill>
                  <a:schemeClr val="accent2"/>
                </a:solidFill>
                <a:latin typeface="Salesforce Sans"/>
                <a:cs typeface="Salesforce Sans"/>
              </a:rPr>
              <a:t>Do </a:t>
            </a:r>
            <a:r>
              <a:rPr lang="en-US" sz="1200" b="1" dirty="0">
                <a:solidFill>
                  <a:schemeClr val="accent2"/>
                </a:solidFill>
                <a:latin typeface="Salesforce Sans"/>
                <a:cs typeface="Salesforce Sans"/>
              </a:rPr>
              <a:t>your guides align with the orange lines in the new slide?  </a:t>
            </a:r>
            <a:r>
              <a:rPr lang="en-US" sz="1200" dirty="0">
                <a:solidFill>
                  <a:schemeClr val="accent2"/>
                </a:solidFill>
                <a:latin typeface="Salesforce Sans"/>
                <a:cs typeface="Salesforce Sans"/>
              </a:rPr>
              <a:t>If yes, your guides are set, if not, proceed </a:t>
            </a:r>
            <a:r>
              <a:rPr lang="en-US" sz="1200" dirty="0" smtClean="0">
                <a:solidFill>
                  <a:schemeClr val="accent2"/>
                </a:solidFill>
                <a:latin typeface="Salesforce Sans"/>
                <a:cs typeface="Salesforce Sans"/>
              </a:rPr>
              <a:t>then realign each of the lines to line up with the lines shown on this page. </a:t>
            </a:r>
          </a:p>
          <a:p>
            <a:pPr marL="304735" lvl="0" indent="-304735" defTabSz="1218936">
              <a:spcBef>
                <a:spcPts val="800"/>
              </a:spcBef>
              <a:buFont typeface="+mj-lt"/>
              <a:buAutoNum type="arabicPeriod" startAt="2"/>
              <a:defRPr/>
            </a:pPr>
            <a:r>
              <a:rPr lang="en-US" sz="1200" b="1" dirty="0" smtClean="0">
                <a:solidFill>
                  <a:schemeClr val="accent2"/>
                </a:solidFill>
                <a:latin typeface="Salesforce Sans"/>
                <a:cs typeface="Salesforce Sans"/>
              </a:rPr>
              <a:t>Once guides are reset, delete the Guide Layout Slide</a:t>
            </a:r>
            <a:endParaRPr lang="en-US" sz="1200" b="1" dirty="0">
              <a:solidFill>
                <a:schemeClr val="accent2"/>
              </a:solidFill>
              <a:latin typeface="Salesforce Sans"/>
              <a:cs typeface="Salesforce Sans"/>
            </a:endParaRPr>
          </a:p>
          <a:p>
            <a:pPr lvl="0" defTabSz="1218936">
              <a:spcBef>
                <a:spcPts val="800"/>
              </a:spcBef>
              <a:defRPr/>
            </a:pPr>
            <a:endParaRPr lang="en-US" sz="1300" dirty="0">
              <a:solidFill>
                <a:schemeClr val="accent2"/>
              </a:solidFill>
              <a:latin typeface="Salesforce Sans"/>
              <a:cs typeface="Salesforce Sans"/>
            </a:endParaRPr>
          </a:p>
          <a:p>
            <a:pPr lvl="0">
              <a:spcBef>
                <a:spcPts val="800"/>
              </a:spcBef>
            </a:pPr>
            <a:endParaRPr lang="en-US" sz="1300" dirty="0">
              <a:solidFill>
                <a:schemeClr val="accent2"/>
              </a:solidFill>
              <a:latin typeface="Salesforce Sans"/>
              <a:cs typeface="Salesforce Sans"/>
            </a:endParaRPr>
          </a:p>
        </p:txBody>
      </p:sp>
      <p:sp>
        <p:nvSpPr>
          <p:cNvPr id="12" name="Right Arrow 11"/>
          <p:cNvSpPr/>
          <p:nvPr userDrawn="1"/>
        </p:nvSpPr>
        <p:spPr>
          <a:xfrm rot="8100000" flipH="1">
            <a:off x="11395761" y="1682876"/>
            <a:ext cx="401043" cy="410573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latin typeface="Salesforce Sans"/>
              <a:cs typeface="VAG Rounded Std Light"/>
            </a:endParaRPr>
          </a:p>
        </p:txBody>
      </p:sp>
      <p:sp>
        <p:nvSpPr>
          <p:cNvPr id="14" name="Right Arrow 13"/>
          <p:cNvSpPr/>
          <p:nvPr userDrawn="1"/>
        </p:nvSpPr>
        <p:spPr>
          <a:xfrm rot="13500000">
            <a:off x="486977" y="1682876"/>
            <a:ext cx="401043" cy="410573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latin typeface="Salesforce Sans"/>
              <a:cs typeface="VAG Rounded Std Light"/>
            </a:endParaRPr>
          </a:p>
        </p:txBody>
      </p:sp>
      <p:sp>
        <p:nvSpPr>
          <p:cNvPr id="15" name="Right Arrow 14"/>
          <p:cNvSpPr/>
          <p:nvPr userDrawn="1"/>
        </p:nvSpPr>
        <p:spPr>
          <a:xfrm rot="13500000" flipH="1" flipV="1">
            <a:off x="11395760" y="5694252"/>
            <a:ext cx="401043" cy="410573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latin typeface="Salesforce Sans"/>
              <a:cs typeface="VAG Rounded Std Light"/>
            </a:endParaRPr>
          </a:p>
        </p:txBody>
      </p:sp>
      <p:sp>
        <p:nvSpPr>
          <p:cNvPr id="16" name="Right Arrow 15"/>
          <p:cNvSpPr/>
          <p:nvPr userDrawn="1"/>
        </p:nvSpPr>
        <p:spPr>
          <a:xfrm rot="8100000" flipV="1">
            <a:off x="486976" y="5607176"/>
            <a:ext cx="401043" cy="410573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latin typeface="Salesforce Sans"/>
              <a:cs typeface="VAG Rounded Std Light"/>
            </a:endParaRPr>
          </a:p>
        </p:txBody>
      </p:sp>
      <p:sp>
        <p:nvSpPr>
          <p:cNvPr id="22" name="Content Placeholder 16"/>
          <p:cNvSpPr txBox="1">
            <a:spLocks/>
          </p:cNvSpPr>
          <p:nvPr userDrawn="1"/>
        </p:nvSpPr>
        <p:spPr>
          <a:xfrm>
            <a:off x="506414" y="2112524"/>
            <a:ext cx="5716586" cy="3526276"/>
          </a:xfrm>
          <a:prstGeom prst="rect">
            <a:avLst/>
          </a:prstGeom>
        </p:spPr>
        <p:txBody>
          <a:bodyPr lIns="121893" tIns="60947" rIns="121893" bIns="60947"/>
          <a:lstStyle>
            <a:lvl1pPr marL="0" indent="0" algn="l" defTabSz="457177" rtl="0" eaLnBrk="1" latinLnBrk="0" hangingPunct="1">
              <a:spcBef>
                <a:spcPts val="1200"/>
              </a:spcBef>
              <a:buFont typeface="Arial"/>
              <a:buNone/>
              <a:defRPr sz="2400" kern="1200">
                <a:solidFill>
                  <a:schemeClr val="accent3"/>
                </a:solidFill>
                <a:latin typeface="Arial"/>
                <a:ea typeface="+mn-ea"/>
                <a:cs typeface="Arial"/>
              </a:defRPr>
            </a:lvl1pPr>
            <a:lvl2pPr marL="233363" indent="-233363" algn="l" defTabSz="457177" rtl="0" eaLnBrk="1" latinLnBrk="0" hangingPunct="1">
              <a:spcBef>
                <a:spcPts val="800"/>
              </a:spcBef>
              <a:spcAft>
                <a:spcPts val="200"/>
              </a:spcAft>
              <a:buFont typeface="Arial"/>
              <a:buChar char="•"/>
              <a:defRPr sz="2000" kern="1200">
                <a:solidFill>
                  <a:schemeClr val="accent1"/>
                </a:solidFill>
                <a:latin typeface="Arial"/>
                <a:ea typeface="+mn-ea"/>
                <a:cs typeface="Arial"/>
              </a:defRPr>
            </a:lvl2pPr>
            <a:lvl3pPr marL="457200" indent="-161925" algn="l" defTabSz="457177" rtl="0" eaLnBrk="1" latinLnBrk="0" hangingPunct="1">
              <a:spcBef>
                <a:spcPts val="600"/>
              </a:spcBef>
              <a:spcAft>
                <a:spcPts val="200"/>
              </a:spcAft>
              <a:buFont typeface="Lucida Grande"/>
              <a:buChar char="-"/>
              <a:tabLst/>
              <a:defRPr sz="1600" kern="1200">
                <a:solidFill>
                  <a:schemeClr val="accent1"/>
                </a:solidFill>
                <a:latin typeface="Arial"/>
                <a:ea typeface="+mn-ea"/>
                <a:cs typeface="Arial"/>
              </a:defRPr>
            </a:lvl3pPr>
            <a:lvl4pPr marL="1600120" indent="-228589" algn="l" defTabSz="457177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297" indent="-228589" algn="l" defTabSz="457177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474" indent="-228589" algn="l" defTabSz="457177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1" indent="-228589" algn="l" defTabSz="457177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457177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457177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800"/>
              </a:spcBef>
            </a:pPr>
            <a:r>
              <a:rPr lang="en-US" sz="1600" b="1" dirty="0" smtClean="0">
                <a:solidFill>
                  <a:schemeClr val="accent1"/>
                </a:solidFill>
                <a:latin typeface="Salesforce Sans"/>
                <a:cs typeface="Salesforce Sans"/>
              </a:rPr>
              <a:t>What are Drawing Guides?  </a:t>
            </a:r>
          </a:p>
          <a:p>
            <a:pPr>
              <a:spcBef>
                <a:spcPts val="800"/>
              </a:spcBef>
            </a:pPr>
            <a:r>
              <a:rPr lang="en-US" sz="1200" dirty="0" smtClean="0">
                <a:solidFill>
                  <a:schemeClr val="accent2"/>
                </a:solidFill>
                <a:latin typeface="Salesforce Sans"/>
                <a:cs typeface="Salesforce Sans"/>
              </a:rPr>
              <a:t>Drawing guides are thin lines that that appear on all pages in the same spot, but don’t show up when you print or view deck in Show mode.  </a:t>
            </a:r>
          </a:p>
          <a:p>
            <a:pPr>
              <a:spcBef>
                <a:spcPts val="800"/>
              </a:spcBef>
            </a:pPr>
            <a:r>
              <a:rPr lang="en-US" sz="1200" i="0" dirty="0" smtClean="0">
                <a:solidFill>
                  <a:schemeClr val="accent2"/>
                </a:solidFill>
                <a:latin typeface="Salesforce Sans"/>
                <a:cs typeface="Salesforce Sans"/>
              </a:rPr>
              <a:t>Think of them as internal margins for the proper alignment and consistent placement of content. Object will snap to them and they are also perfect for cropping an image to. </a:t>
            </a:r>
          </a:p>
          <a:p>
            <a:pPr>
              <a:spcBef>
                <a:spcPts val="800"/>
              </a:spcBef>
            </a:pPr>
            <a:r>
              <a:rPr lang="en-US" sz="1200" dirty="0" smtClean="0">
                <a:solidFill>
                  <a:schemeClr val="accent2"/>
                </a:solidFill>
                <a:latin typeface="Salesforce Sans"/>
                <a:cs typeface="Salesforce Sans"/>
              </a:rPr>
              <a:t>This template has pre-made guides that delineate where your workspace is.  </a:t>
            </a:r>
            <a:r>
              <a:rPr lang="en-US" sz="1200" b="1" dirty="0">
                <a:solidFill>
                  <a:schemeClr val="accent2"/>
                </a:solidFill>
                <a:latin typeface="Salesforce Sans"/>
                <a:cs typeface="Salesforce Sans"/>
              </a:rPr>
              <a:t/>
            </a:r>
            <a:br>
              <a:rPr lang="en-US" sz="1200" b="1" dirty="0">
                <a:solidFill>
                  <a:schemeClr val="accent2"/>
                </a:solidFill>
                <a:latin typeface="Salesforce Sans"/>
                <a:cs typeface="Salesforce Sans"/>
              </a:rPr>
            </a:br>
            <a:r>
              <a:rPr lang="en-US" sz="1200" b="1" dirty="0" smtClean="0">
                <a:solidFill>
                  <a:schemeClr val="accent1"/>
                </a:solidFill>
                <a:latin typeface="Salesforce Sans"/>
                <a:cs typeface="Salesforce Sans"/>
              </a:rPr>
              <a:t/>
            </a:r>
            <a:br>
              <a:rPr lang="en-US" sz="1200" b="1" dirty="0" smtClean="0">
                <a:solidFill>
                  <a:schemeClr val="accent1"/>
                </a:solidFill>
                <a:latin typeface="Salesforce Sans"/>
                <a:cs typeface="Salesforce Sans"/>
              </a:rPr>
            </a:br>
            <a:r>
              <a:rPr lang="en-US" sz="1600" b="1" dirty="0" smtClean="0">
                <a:solidFill>
                  <a:schemeClr val="accent1"/>
                </a:solidFill>
                <a:latin typeface="Salesforce Sans"/>
                <a:cs typeface="Salesforce Sans"/>
              </a:rPr>
              <a:t>How </a:t>
            </a:r>
            <a:r>
              <a:rPr lang="en-US" sz="1600" b="1" dirty="0">
                <a:solidFill>
                  <a:schemeClr val="accent1"/>
                </a:solidFill>
                <a:latin typeface="Salesforce Sans"/>
                <a:cs typeface="Salesforce Sans"/>
              </a:rPr>
              <a:t>to Turn Guides On and </a:t>
            </a:r>
            <a:r>
              <a:rPr lang="en-US" sz="1600" b="1" dirty="0" smtClean="0">
                <a:solidFill>
                  <a:schemeClr val="accent1"/>
                </a:solidFill>
                <a:latin typeface="Salesforce Sans"/>
                <a:cs typeface="Salesforce Sans"/>
              </a:rPr>
              <a:t>Off</a:t>
            </a:r>
          </a:p>
          <a:p>
            <a:pPr>
              <a:spcBef>
                <a:spcPts val="800"/>
              </a:spcBef>
              <a:buClr>
                <a:schemeClr val="accent3"/>
              </a:buClr>
            </a:pPr>
            <a:r>
              <a:rPr lang="en-US" sz="1200" b="1" dirty="0" smtClean="0">
                <a:solidFill>
                  <a:schemeClr val="accent2"/>
                </a:solidFill>
                <a:latin typeface="Salesforce Sans"/>
                <a:cs typeface="Salesforce Sans"/>
              </a:rPr>
              <a:t>Windows: </a:t>
            </a:r>
            <a:r>
              <a:rPr lang="en-US" sz="1200" dirty="0" smtClean="0">
                <a:solidFill>
                  <a:schemeClr val="accent2"/>
                </a:solidFill>
                <a:latin typeface="Salesforce Sans"/>
                <a:cs typeface="Salesforce Sans"/>
              </a:rPr>
              <a:t>ALT + F9 or Right click in blue area off workspace &gt;Grids and Guides&gt;Display Drawing Guides on Screen</a:t>
            </a:r>
          </a:p>
          <a:p>
            <a:pPr>
              <a:spcBef>
                <a:spcPts val="800"/>
              </a:spcBef>
              <a:buClr>
                <a:schemeClr val="accent3"/>
              </a:buClr>
              <a:defRPr/>
            </a:pPr>
            <a:r>
              <a:rPr lang="en-US" sz="1200" b="1" dirty="0" smtClean="0">
                <a:solidFill>
                  <a:schemeClr val="accent2"/>
                </a:solidFill>
                <a:latin typeface="Salesforce Sans"/>
                <a:cs typeface="Salesforce Sans"/>
              </a:rPr>
              <a:t>Mac 2011: </a:t>
            </a:r>
            <a:r>
              <a:rPr lang="en-US" sz="1200" dirty="0" smtClean="0">
                <a:solidFill>
                  <a:schemeClr val="accent2"/>
                </a:solidFill>
                <a:latin typeface="Salesforce Sans"/>
                <a:cs typeface="Salesforce Sans"/>
              </a:rPr>
              <a:t>Control + Option + Command + G or </a:t>
            </a:r>
            <a:br>
              <a:rPr lang="en-US" sz="1200" dirty="0" smtClean="0">
                <a:solidFill>
                  <a:schemeClr val="accent2"/>
                </a:solidFill>
                <a:latin typeface="Salesforce Sans"/>
                <a:cs typeface="Salesforce Sans"/>
              </a:rPr>
            </a:br>
            <a:r>
              <a:rPr lang="en-US" sz="1200" dirty="0" smtClean="0">
                <a:solidFill>
                  <a:schemeClr val="accent2"/>
                </a:solidFill>
                <a:latin typeface="Salesforce Sans"/>
                <a:cs typeface="Salesforce Sans"/>
              </a:rPr>
              <a:t>View&gt;Guides&gt;Static Guides</a:t>
            </a:r>
          </a:p>
          <a:p>
            <a:pPr>
              <a:spcBef>
                <a:spcPts val="800"/>
              </a:spcBef>
              <a:buClr>
                <a:schemeClr val="accent3"/>
              </a:buClr>
              <a:defRPr/>
            </a:pPr>
            <a:r>
              <a:rPr lang="en-US" sz="1200" b="1" dirty="0" smtClean="0">
                <a:solidFill>
                  <a:schemeClr val="accent2"/>
                </a:solidFill>
                <a:latin typeface="Salesforce Sans"/>
                <a:cs typeface="Salesforce Sans"/>
              </a:rPr>
              <a:t>MAC 2008:   </a:t>
            </a:r>
            <a:r>
              <a:rPr lang="en-US" sz="1200" dirty="0" smtClean="0">
                <a:solidFill>
                  <a:schemeClr val="accent2"/>
                </a:solidFill>
                <a:latin typeface="Salesforce Sans"/>
                <a:cs typeface="Salesforce Sans"/>
              </a:rPr>
              <a:t>Command + G or View&gt;Guides&gt;Static Guides</a:t>
            </a:r>
          </a:p>
        </p:txBody>
      </p:sp>
      <p:sp>
        <p:nvSpPr>
          <p:cNvPr id="23" name="TextBox 22"/>
          <p:cNvSpPr txBox="1"/>
          <p:nvPr userDrawn="1"/>
        </p:nvSpPr>
        <p:spPr>
          <a:xfrm>
            <a:off x="7200900" y="5430299"/>
            <a:ext cx="40707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Bef>
                <a:spcPts val="300"/>
              </a:spcBef>
              <a:spcAft>
                <a:spcPts val="1000"/>
              </a:spcAft>
            </a:pPr>
            <a:r>
              <a:rPr lang="en-US" sz="1400" dirty="0" smtClean="0">
                <a:solidFill>
                  <a:schemeClr val="accent1">
                    <a:lumMod val="75000"/>
                  </a:schemeClr>
                </a:solidFill>
                <a:latin typeface="Salesforce Sans"/>
              </a:rPr>
              <a:t>The left and right top and bottom corners only area you should work</a:t>
            </a:r>
            <a:r>
              <a:rPr lang="en-US" sz="1400" baseline="0" dirty="0" smtClean="0">
                <a:solidFill>
                  <a:schemeClr val="accent1">
                    <a:lumMod val="75000"/>
                  </a:schemeClr>
                </a:solidFill>
                <a:latin typeface="Salesforce Sans"/>
              </a:rPr>
              <a:t> within on each slide. </a:t>
            </a:r>
            <a:endParaRPr lang="en-US" sz="1400" dirty="0" smtClean="0">
              <a:solidFill>
                <a:schemeClr val="accent1">
                  <a:lumMod val="75000"/>
                </a:schemeClr>
              </a:solidFill>
              <a:latin typeface="Salesforce Sans"/>
            </a:endParaRPr>
          </a:p>
        </p:txBody>
      </p:sp>
    </p:spTree>
    <p:extLst>
      <p:ext uri="{BB962C8B-B14F-4D97-AF65-F5344CB8AC3E}">
        <p14:creationId xmlns:p14="http://schemas.microsoft.com/office/powerpoint/2010/main" val="767965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_B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dient-Background-Master_2015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0362" y="2121039"/>
            <a:ext cx="10908173" cy="2157270"/>
          </a:xfrm>
        </p:spPr>
        <p:txBody>
          <a:bodyPr lIns="0" tIns="0" rIns="0" bIns="0" anchor="b">
            <a:noAutofit/>
          </a:bodyPr>
          <a:lstStyle>
            <a:lvl1pPr algn="l">
              <a:defRPr sz="5400" spc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0362" y="4619343"/>
            <a:ext cx="10908173" cy="529086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2000" spc="0">
                <a:solidFill>
                  <a:srgbClr val="D9E0E2"/>
                </a:solidFill>
                <a:latin typeface="Salesforce San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353648" y="4466912"/>
            <a:ext cx="11835177" cy="0"/>
          </a:xfrm>
          <a:prstGeom prst="line">
            <a:avLst/>
          </a:prstGeom>
          <a:ln w="1270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Content Placeholder 7"/>
          <p:cNvSpPr>
            <a:spLocks noGrp="1"/>
          </p:cNvSpPr>
          <p:nvPr>
            <p:ph sz="quarter" idx="10" hasCustomPrompt="1"/>
          </p:nvPr>
        </p:nvSpPr>
        <p:spPr>
          <a:xfrm>
            <a:off x="360362" y="5564547"/>
            <a:ext cx="7289872" cy="477988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aseline="0">
                <a:solidFill>
                  <a:srgbClr val="D9E0E2"/>
                </a:solidFill>
              </a:defRPr>
            </a:lvl1pPr>
          </a:lstStyle>
          <a:p>
            <a:pPr lvl="0"/>
            <a:r>
              <a:rPr lang="en-US" dirty="0" smtClean="0"/>
              <a:t>Name of presenter, title and email</a:t>
            </a:r>
          </a:p>
        </p:txBody>
      </p:sp>
      <p:pic>
        <p:nvPicPr>
          <p:cNvPr id="59" name="Picture 5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563" y="876078"/>
            <a:ext cx="4793376" cy="1109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937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as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" tIns="0" rIns="0" bIns="0" rtlCol="0">
            <a:noAutofit/>
          </a:bodyPr>
          <a:lstStyle>
            <a:lvl1pPr>
              <a:defRPr lang="en-US" spc="0" dirty="0" smtClean="0"/>
            </a:lvl1pPr>
            <a:lvl2pPr>
              <a:defRPr lang="en-US" spc="0" dirty="0" smtClean="0"/>
            </a:lvl2pPr>
            <a:lvl3pPr>
              <a:defRPr lang="en-US" spc="0" dirty="0" smtClean="0"/>
            </a:lvl3pPr>
            <a:lvl4pPr>
              <a:defRPr lang="en-US" spc="0" dirty="0" smtClean="0"/>
            </a:lvl4pPr>
            <a:lvl5pPr>
              <a:defRPr lang="en-US" spc="0" dirty="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338328" y="1021080"/>
            <a:ext cx="11484864" cy="338554"/>
          </a:xfrm>
        </p:spPr>
        <p:txBody>
          <a:bodyPr lIns="9144" tIns="0" rIns="0" bIns="0">
            <a:spAutoFit/>
          </a:bodyPr>
          <a:lstStyle>
            <a:lvl1pPr marL="0" indent="0">
              <a:buNone/>
              <a:defRPr sz="2400" spc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pc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33728" y="6270900"/>
            <a:ext cx="10736917" cy="4283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spc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423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Basic_dark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Gradient-Background-Master_2015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338328" y="1021080"/>
            <a:ext cx="11484864" cy="338554"/>
          </a:xfrm>
        </p:spPr>
        <p:txBody>
          <a:bodyPr lIns="9144" tIns="0" rIns="0" bIns="0">
            <a:spAutoFit/>
          </a:bodyPr>
          <a:lstStyle>
            <a:lvl1pPr marL="0" indent="0">
              <a:buNone/>
              <a:defRPr sz="2400" spc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grpSp>
        <p:nvGrpSpPr>
          <p:cNvPr id="31" name="Group 18"/>
          <p:cNvGrpSpPr>
            <a:grpSpLocks noChangeAspect="1"/>
          </p:cNvGrpSpPr>
          <p:nvPr userDrawn="1"/>
        </p:nvGrpSpPr>
        <p:grpSpPr bwMode="auto">
          <a:xfrm>
            <a:off x="11243268" y="6270900"/>
            <a:ext cx="611829" cy="428383"/>
            <a:chOff x="267" y="-340"/>
            <a:chExt cx="7144" cy="5002"/>
          </a:xfrm>
        </p:grpSpPr>
        <p:sp>
          <p:nvSpPr>
            <p:cNvPr id="32" name="Freeform 19"/>
            <p:cNvSpPr>
              <a:spLocks/>
            </p:cNvSpPr>
            <p:nvPr userDrawn="1"/>
          </p:nvSpPr>
          <p:spPr bwMode="auto">
            <a:xfrm>
              <a:off x="267" y="-340"/>
              <a:ext cx="7144" cy="5002"/>
            </a:xfrm>
            <a:custGeom>
              <a:avLst/>
              <a:gdLst>
                <a:gd name="T0" fmla="*/ 1257 w 3021"/>
                <a:gd name="T1" fmla="*/ 230 h 2114"/>
                <a:gd name="T2" fmla="*/ 1640 w 3021"/>
                <a:gd name="T3" fmla="*/ 66 h 2114"/>
                <a:gd name="T4" fmla="*/ 2106 w 3021"/>
                <a:gd name="T5" fmla="*/ 342 h 2114"/>
                <a:gd name="T6" fmla="*/ 2369 w 3021"/>
                <a:gd name="T7" fmla="*/ 286 h 2114"/>
                <a:gd name="T8" fmla="*/ 3021 w 3021"/>
                <a:gd name="T9" fmla="*/ 943 h 2114"/>
                <a:gd name="T10" fmla="*/ 2369 w 3021"/>
                <a:gd name="T11" fmla="*/ 1600 h 2114"/>
                <a:gd name="T12" fmla="*/ 2241 w 3021"/>
                <a:gd name="T13" fmla="*/ 1587 h 2114"/>
                <a:gd name="T14" fmla="*/ 1826 w 3021"/>
                <a:gd name="T15" fmla="*/ 1831 h 2114"/>
                <a:gd name="T16" fmla="*/ 1618 w 3021"/>
                <a:gd name="T17" fmla="*/ 1783 h 2114"/>
                <a:gd name="T18" fmla="*/ 1118 w 3021"/>
                <a:gd name="T19" fmla="*/ 2114 h 2114"/>
                <a:gd name="T20" fmla="*/ 608 w 3021"/>
                <a:gd name="T21" fmla="*/ 1758 h 2114"/>
                <a:gd name="T22" fmla="*/ 504 w 3021"/>
                <a:gd name="T23" fmla="*/ 1769 h 2114"/>
                <a:gd name="T24" fmla="*/ 0 w 3021"/>
                <a:gd name="T25" fmla="*/ 1260 h 2114"/>
                <a:gd name="T26" fmla="*/ 252 w 3021"/>
                <a:gd name="T27" fmla="*/ 819 h 2114"/>
                <a:gd name="T28" fmla="*/ 204 w 3021"/>
                <a:gd name="T29" fmla="*/ 586 h 2114"/>
                <a:gd name="T30" fmla="*/ 791 w 3021"/>
                <a:gd name="T31" fmla="*/ 0 h 2114"/>
                <a:gd name="T32" fmla="*/ 1257 w 3021"/>
                <a:gd name="T33" fmla="*/ 230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021" h="2114">
                  <a:moveTo>
                    <a:pt x="1257" y="230"/>
                  </a:moveTo>
                  <a:cubicBezTo>
                    <a:pt x="1355" y="129"/>
                    <a:pt x="1490" y="66"/>
                    <a:pt x="1640" y="66"/>
                  </a:cubicBezTo>
                  <a:cubicBezTo>
                    <a:pt x="1840" y="66"/>
                    <a:pt x="2014" y="177"/>
                    <a:pt x="2106" y="342"/>
                  </a:cubicBezTo>
                  <a:cubicBezTo>
                    <a:pt x="2187" y="306"/>
                    <a:pt x="2276" y="286"/>
                    <a:pt x="2369" y="286"/>
                  </a:cubicBezTo>
                  <a:cubicBezTo>
                    <a:pt x="2729" y="286"/>
                    <a:pt x="3021" y="580"/>
                    <a:pt x="3021" y="943"/>
                  </a:cubicBezTo>
                  <a:cubicBezTo>
                    <a:pt x="3021" y="1306"/>
                    <a:pt x="2729" y="1600"/>
                    <a:pt x="2369" y="1600"/>
                  </a:cubicBezTo>
                  <a:cubicBezTo>
                    <a:pt x="2326" y="1600"/>
                    <a:pt x="2283" y="1595"/>
                    <a:pt x="2241" y="1587"/>
                  </a:cubicBezTo>
                  <a:cubicBezTo>
                    <a:pt x="2160" y="1733"/>
                    <a:pt x="2004" y="1831"/>
                    <a:pt x="1826" y="1831"/>
                  </a:cubicBezTo>
                  <a:cubicBezTo>
                    <a:pt x="1751" y="1831"/>
                    <a:pt x="1680" y="1814"/>
                    <a:pt x="1618" y="1783"/>
                  </a:cubicBezTo>
                  <a:cubicBezTo>
                    <a:pt x="1535" y="1977"/>
                    <a:pt x="1342" y="2114"/>
                    <a:pt x="1118" y="2114"/>
                  </a:cubicBezTo>
                  <a:cubicBezTo>
                    <a:pt x="884" y="2114"/>
                    <a:pt x="685" y="1966"/>
                    <a:pt x="608" y="1758"/>
                  </a:cubicBezTo>
                  <a:cubicBezTo>
                    <a:pt x="575" y="1765"/>
                    <a:pt x="540" y="1769"/>
                    <a:pt x="504" y="1769"/>
                  </a:cubicBezTo>
                  <a:cubicBezTo>
                    <a:pt x="226" y="1769"/>
                    <a:pt x="0" y="1541"/>
                    <a:pt x="0" y="1260"/>
                  </a:cubicBezTo>
                  <a:cubicBezTo>
                    <a:pt x="0" y="1071"/>
                    <a:pt x="102" y="907"/>
                    <a:pt x="252" y="819"/>
                  </a:cubicBezTo>
                  <a:cubicBezTo>
                    <a:pt x="221" y="747"/>
                    <a:pt x="204" y="668"/>
                    <a:pt x="204" y="586"/>
                  </a:cubicBezTo>
                  <a:cubicBezTo>
                    <a:pt x="204" y="262"/>
                    <a:pt x="467" y="0"/>
                    <a:pt x="791" y="0"/>
                  </a:cubicBezTo>
                  <a:cubicBezTo>
                    <a:pt x="981" y="0"/>
                    <a:pt x="1150" y="90"/>
                    <a:pt x="1257" y="2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33" name="Freeform 20"/>
            <p:cNvSpPr>
              <a:spLocks/>
            </p:cNvSpPr>
            <p:nvPr userDrawn="1"/>
          </p:nvSpPr>
          <p:spPr bwMode="auto">
            <a:xfrm>
              <a:off x="1298" y="1671"/>
              <a:ext cx="499" cy="672"/>
            </a:xfrm>
            <a:custGeom>
              <a:avLst/>
              <a:gdLst>
                <a:gd name="T0" fmla="*/ 2 w 211"/>
                <a:gd name="T1" fmla="*/ 246 h 284"/>
                <a:gd name="T2" fmla="*/ 3 w 211"/>
                <a:gd name="T3" fmla="*/ 253 h 284"/>
                <a:gd name="T4" fmla="*/ 20 w 211"/>
                <a:gd name="T5" fmla="*/ 263 h 284"/>
                <a:gd name="T6" fmla="*/ 111 w 211"/>
                <a:gd name="T7" fmla="*/ 284 h 284"/>
                <a:gd name="T8" fmla="*/ 211 w 211"/>
                <a:gd name="T9" fmla="*/ 199 h 284"/>
                <a:gd name="T10" fmla="*/ 211 w 211"/>
                <a:gd name="T11" fmla="*/ 197 h 284"/>
                <a:gd name="T12" fmla="*/ 127 w 211"/>
                <a:gd name="T13" fmla="*/ 118 h 284"/>
                <a:gd name="T14" fmla="*/ 122 w 211"/>
                <a:gd name="T15" fmla="*/ 116 h 284"/>
                <a:gd name="T16" fmla="*/ 64 w 211"/>
                <a:gd name="T17" fmla="*/ 77 h 284"/>
                <a:gd name="T18" fmla="*/ 64 w 211"/>
                <a:gd name="T19" fmla="*/ 76 h 284"/>
                <a:gd name="T20" fmla="*/ 104 w 211"/>
                <a:gd name="T21" fmla="*/ 46 h 284"/>
                <a:gd name="T22" fmla="*/ 183 w 211"/>
                <a:gd name="T23" fmla="*/ 66 h 284"/>
                <a:gd name="T24" fmla="*/ 191 w 211"/>
                <a:gd name="T25" fmla="*/ 64 h 284"/>
                <a:gd name="T26" fmla="*/ 203 w 211"/>
                <a:gd name="T27" fmla="*/ 30 h 284"/>
                <a:gd name="T28" fmla="*/ 200 w 211"/>
                <a:gd name="T29" fmla="*/ 23 h 284"/>
                <a:gd name="T30" fmla="*/ 112 w 211"/>
                <a:gd name="T31" fmla="*/ 0 h 284"/>
                <a:gd name="T32" fmla="*/ 105 w 211"/>
                <a:gd name="T33" fmla="*/ 0 h 284"/>
                <a:gd name="T34" fmla="*/ 9 w 211"/>
                <a:gd name="T35" fmla="*/ 83 h 284"/>
                <a:gd name="T36" fmla="*/ 9 w 211"/>
                <a:gd name="T37" fmla="*/ 84 h 284"/>
                <a:gd name="T38" fmla="*/ 94 w 211"/>
                <a:gd name="T39" fmla="*/ 164 h 284"/>
                <a:gd name="T40" fmla="*/ 100 w 211"/>
                <a:gd name="T41" fmla="*/ 166 h 284"/>
                <a:gd name="T42" fmla="*/ 156 w 211"/>
                <a:gd name="T43" fmla="*/ 204 h 284"/>
                <a:gd name="T44" fmla="*/ 156 w 211"/>
                <a:gd name="T45" fmla="*/ 205 h 284"/>
                <a:gd name="T46" fmla="*/ 112 w 211"/>
                <a:gd name="T47" fmla="*/ 239 h 284"/>
                <a:gd name="T48" fmla="*/ 32 w 211"/>
                <a:gd name="T49" fmla="*/ 216 h 284"/>
                <a:gd name="T50" fmla="*/ 22 w 211"/>
                <a:gd name="T51" fmla="*/ 209 h 284"/>
                <a:gd name="T52" fmla="*/ 14 w 211"/>
                <a:gd name="T53" fmla="*/ 212 h 284"/>
                <a:gd name="T54" fmla="*/ 2 w 211"/>
                <a:gd name="T55" fmla="*/ 246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11" h="284">
                  <a:moveTo>
                    <a:pt x="2" y="246"/>
                  </a:moveTo>
                  <a:cubicBezTo>
                    <a:pt x="0" y="251"/>
                    <a:pt x="2" y="252"/>
                    <a:pt x="3" y="253"/>
                  </a:cubicBezTo>
                  <a:cubicBezTo>
                    <a:pt x="9" y="257"/>
                    <a:pt x="15" y="260"/>
                    <a:pt x="20" y="263"/>
                  </a:cubicBezTo>
                  <a:cubicBezTo>
                    <a:pt x="51" y="280"/>
                    <a:pt x="80" y="284"/>
                    <a:pt x="111" y="284"/>
                  </a:cubicBezTo>
                  <a:cubicBezTo>
                    <a:pt x="173" y="284"/>
                    <a:pt x="211" y="252"/>
                    <a:pt x="211" y="199"/>
                  </a:cubicBezTo>
                  <a:cubicBezTo>
                    <a:pt x="211" y="197"/>
                    <a:pt x="211" y="197"/>
                    <a:pt x="211" y="197"/>
                  </a:cubicBezTo>
                  <a:cubicBezTo>
                    <a:pt x="211" y="148"/>
                    <a:pt x="168" y="131"/>
                    <a:pt x="127" y="118"/>
                  </a:cubicBezTo>
                  <a:cubicBezTo>
                    <a:pt x="122" y="116"/>
                    <a:pt x="122" y="116"/>
                    <a:pt x="122" y="116"/>
                  </a:cubicBezTo>
                  <a:cubicBezTo>
                    <a:pt x="91" y="106"/>
                    <a:pt x="64" y="97"/>
                    <a:pt x="64" y="77"/>
                  </a:cubicBezTo>
                  <a:cubicBezTo>
                    <a:pt x="64" y="76"/>
                    <a:pt x="64" y="76"/>
                    <a:pt x="64" y="76"/>
                  </a:cubicBezTo>
                  <a:cubicBezTo>
                    <a:pt x="64" y="59"/>
                    <a:pt x="80" y="46"/>
                    <a:pt x="104" y="46"/>
                  </a:cubicBezTo>
                  <a:cubicBezTo>
                    <a:pt x="131" y="46"/>
                    <a:pt x="162" y="55"/>
                    <a:pt x="183" y="66"/>
                  </a:cubicBezTo>
                  <a:cubicBezTo>
                    <a:pt x="183" y="66"/>
                    <a:pt x="189" y="70"/>
                    <a:pt x="191" y="64"/>
                  </a:cubicBezTo>
                  <a:cubicBezTo>
                    <a:pt x="192" y="61"/>
                    <a:pt x="202" y="33"/>
                    <a:pt x="203" y="30"/>
                  </a:cubicBezTo>
                  <a:cubicBezTo>
                    <a:pt x="205" y="27"/>
                    <a:pt x="203" y="25"/>
                    <a:pt x="200" y="23"/>
                  </a:cubicBezTo>
                  <a:cubicBezTo>
                    <a:pt x="177" y="9"/>
                    <a:pt x="145" y="0"/>
                    <a:pt x="11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49" y="0"/>
                    <a:pt x="9" y="34"/>
                    <a:pt x="9" y="83"/>
                  </a:cubicBezTo>
                  <a:cubicBezTo>
                    <a:pt x="9" y="84"/>
                    <a:pt x="9" y="84"/>
                    <a:pt x="9" y="84"/>
                  </a:cubicBezTo>
                  <a:cubicBezTo>
                    <a:pt x="9" y="136"/>
                    <a:pt x="53" y="153"/>
                    <a:pt x="94" y="164"/>
                  </a:cubicBezTo>
                  <a:cubicBezTo>
                    <a:pt x="100" y="166"/>
                    <a:pt x="100" y="166"/>
                    <a:pt x="100" y="166"/>
                  </a:cubicBezTo>
                  <a:cubicBezTo>
                    <a:pt x="130" y="175"/>
                    <a:pt x="156" y="183"/>
                    <a:pt x="156" y="204"/>
                  </a:cubicBezTo>
                  <a:cubicBezTo>
                    <a:pt x="156" y="205"/>
                    <a:pt x="156" y="205"/>
                    <a:pt x="156" y="205"/>
                  </a:cubicBezTo>
                  <a:cubicBezTo>
                    <a:pt x="156" y="225"/>
                    <a:pt x="139" y="239"/>
                    <a:pt x="112" y="239"/>
                  </a:cubicBezTo>
                  <a:cubicBezTo>
                    <a:pt x="102" y="239"/>
                    <a:pt x="68" y="239"/>
                    <a:pt x="32" y="216"/>
                  </a:cubicBezTo>
                  <a:cubicBezTo>
                    <a:pt x="28" y="213"/>
                    <a:pt x="26" y="211"/>
                    <a:pt x="22" y="209"/>
                  </a:cubicBezTo>
                  <a:cubicBezTo>
                    <a:pt x="20" y="208"/>
                    <a:pt x="16" y="206"/>
                    <a:pt x="14" y="212"/>
                  </a:cubicBezTo>
                  <a:lnTo>
                    <a:pt x="2" y="24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34" name="Freeform 33"/>
            <p:cNvSpPr>
              <a:spLocks/>
            </p:cNvSpPr>
            <p:nvPr userDrawn="1"/>
          </p:nvSpPr>
          <p:spPr bwMode="auto">
            <a:xfrm>
              <a:off x="3443" y="1671"/>
              <a:ext cx="499" cy="672"/>
            </a:xfrm>
            <a:custGeom>
              <a:avLst/>
              <a:gdLst>
                <a:gd name="T0" fmla="*/ 2 w 211"/>
                <a:gd name="T1" fmla="*/ 246 h 284"/>
                <a:gd name="T2" fmla="*/ 3 w 211"/>
                <a:gd name="T3" fmla="*/ 253 h 284"/>
                <a:gd name="T4" fmla="*/ 20 w 211"/>
                <a:gd name="T5" fmla="*/ 263 h 284"/>
                <a:gd name="T6" fmla="*/ 111 w 211"/>
                <a:gd name="T7" fmla="*/ 284 h 284"/>
                <a:gd name="T8" fmla="*/ 211 w 211"/>
                <a:gd name="T9" fmla="*/ 199 h 284"/>
                <a:gd name="T10" fmla="*/ 211 w 211"/>
                <a:gd name="T11" fmla="*/ 197 h 284"/>
                <a:gd name="T12" fmla="*/ 127 w 211"/>
                <a:gd name="T13" fmla="*/ 118 h 284"/>
                <a:gd name="T14" fmla="*/ 122 w 211"/>
                <a:gd name="T15" fmla="*/ 116 h 284"/>
                <a:gd name="T16" fmla="*/ 64 w 211"/>
                <a:gd name="T17" fmla="*/ 77 h 284"/>
                <a:gd name="T18" fmla="*/ 64 w 211"/>
                <a:gd name="T19" fmla="*/ 76 h 284"/>
                <a:gd name="T20" fmla="*/ 104 w 211"/>
                <a:gd name="T21" fmla="*/ 46 h 284"/>
                <a:gd name="T22" fmla="*/ 183 w 211"/>
                <a:gd name="T23" fmla="*/ 66 h 284"/>
                <a:gd name="T24" fmla="*/ 191 w 211"/>
                <a:gd name="T25" fmla="*/ 64 h 284"/>
                <a:gd name="T26" fmla="*/ 203 w 211"/>
                <a:gd name="T27" fmla="*/ 30 h 284"/>
                <a:gd name="T28" fmla="*/ 200 w 211"/>
                <a:gd name="T29" fmla="*/ 23 h 284"/>
                <a:gd name="T30" fmla="*/ 112 w 211"/>
                <a:gd name="T31" fmla="*/ 0 h 284"/>
                <a:gd name="T32" fmla="*/ 105 w 211"/>
                <a:gd name="T33" fmla="*/ 0 h 284"/>
                <a:gd name="T34" fmla="*/ 9 w 211"/>
                <a:gd name="T35" fmla="*/ 83 h 284"/>
                <a:gd name="T36" fmla="*/ 9 w 211"/>
                <a:gd name="T37" fmla="*/ 84 h 284"/>
                <a:gd name="T38" fmla="*/ 94 w 211"/>
                <a:gd name="T39" fmla="*/ 164 h 284"/>
                <a:gd name="T40" fmla="*/ 100 w 211"/>
                <a:gd name="T41" fmla="*/ 166 h 284"/>
                <a:gd name="T42" fmla="*/ 156 w 211"/>
                <a:gd name="T43" fmla="*/ 204 h 284"/>
                <a:gd name="T44" fmla="*/ 156 w 211"/>
                <a:gd name="T45" fmla="*/ 205 h 284"/>
                <a:gd name="T46" fmla="*/ 112 w 211"/>
                <a:gd name="T47" fmla="*/ 239 h 284"/>
                <a:gd name="T48" fmla="*/ 32 w 211"/>
                <a:gd name="T49" fmla="*/ 216 h 284"/>
                <a:gd name="T50" fmla="*/ 22 w 211"/>
                <a:gd name="T51" fmla="*/ 209 h 284"/>
                <a:gd name="T52" fmla="*/ 14 w 211"/>
                <a:gd name="T53" fmla="*/ 212 h 284"/>
                <a:gd name="T54" fmla="*/ 2 w 211"/>
                <a:gd name="T55" fmla="*/ 246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11" h="284">
                  <a:moveTo>
                    <a:pt x="2" y="246"/>
                  </a:moveTo>
                  <a:cubicBezTo>
                    <a:pt x="0" y="251"/>
                    <a:pt x="2" y="252"/>
                    <a:pt x="3" y="253"/>
                  </a:cubicBezTo>
                  <a:cubicBezTo>
                    <a:pt x="9" y="257"/>
                    <a:pt x="15" y="260"/>
                    <a:pt x="20" y="263"/>
                  </a:cubicBezTo>
                  <a:cubicBezTo>
                    <a:pt x="51" y="280"/>
                    <a:pt x="80" y="284"/>
                    <a:pt x="111" y="284"/>
                  </a:cubicBezTo>
                  <a:cubicBezTo>
                    <a:pt x="173" y="284"/>
                    <a:pt x="211" y="252"/>
                    <a:pt x="211" y="199"/>
                  </a:cubicBezTo>
                  <a:cubicBezTo>
                    <a:pt x="211" y="197"/>
                    <a:pt x="211" y="197"/>
                    <a:pt x="211" y="197"/>
                  </a:cubicBezTo>
                  <a:cubicBezTo>
                    <a:pt x="211" y="148"/>
                    <a:pt x="168" y="131"/>
                    <a:pt x="127" y="118"/>
                  </a:cubicBezTo>
                  <a:cubicBezTo>
                    <a:pt x="122" y="116"/>
                    <a:pt x="122" y="116"/>
                    <a:pt x="122" y="116"/>
                  </a:cubicBezTo>
                  <a:cubicBezTo>
                    <a:pt x="91" y="106"/>
                    <a:pt x="64" y="97"/>
                    <a:pt x="64" y="77"/>
                  </a:cubicBezTo>
                  <a:cubicBezTo>
                    <a:pt x="64" y="76"/>
                    <a:pt x="64" y="76"/>
                    <a:pt x="64" y="76"/>
                  </a:cubicBezTo>
                  <a:cubicBezTo>
                    <a:pt x="64" y="59"/>
                    <a:pt x="80" y="46"/>
                    <a:pt x="104" y="46"/>
                  </a:cubicBezTo>
                  <a:cubicBezTo>
                    <a:pt x="131" y="46"/>
                    <a:pt x="162" y="55"/>
                    <a:pt x="183" y="66"/>
                  </a:cubicBezTo>
                  <a:cubicBezTo>
                    <a:pt x="183" y="66"/>
                    <a:pt x="189" y="70"/>
                    <a:pt x="191" y="64"/>
                  </a:cubicBezTo>
                  <a:cubicBezTo>
                    <a:pt x="192" y="61"/>
                    <a:pt x="202" y="33"/>
                    <a:pt x="203" y="30"/>
                  </a:cubicBezTo>
                  <a:cubicBezTo>
                    <a:pt x="205" y="27"/>
                    <a:pt x="203" y="25"/>
                    <a:pt x="200" y="23"/>
                  </a:cubicBezTo>
                  <a:cubicBezTo>
                    <a:pt x="177" y="9"/>
                    <a:pt x="145" y="0"/>
                    <a:pt x="11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49" y="0"/>
                    <a:pt x="9" y="34"/>
                    <a:pt x="9" y="83"/>
                  </a:cubicBezTo>
                  <a:cubicBezTo>
                    <a:pt x="9" y="84"/>
                    <a:pt x="9" y="84"/>
                    <a:pt x="9" y="84"/>
                  </a:cubicBezTo>
                  <a:cubicBezTo>
                    <a:pt x="9" y="136"/>
                    <a:pt x="53" y="153"/>
                    <a:pt x="94" y="164"/>
                  </a:cubicBezTo>
                  <a:cubicBezTo>
                    <a:pt x="100" y="166"/>
                    <a:pt x="100" y="166"/>
                    <a:pt x="100" y="166"/>
                  </a:cubicBezTo>
                  <a:cubicBezTo>
                    <a:pt x="130" y="175"/>
                    <a:pt x="156" y="183"/>
                    <a:pt x="156" y="204"/>
                  </a:cubicBezTo>
                  <a:cubicBezTo>
                    <a:pt x="156" y="205"/>
                    <a:pt x="156" y="205"/>
                    <a:pt x="156" y="205"/>
                  </a:cubicBezTo>
                  <a:cubicBezTo>
                    <a:pt x="156" y="225"/>
                    <a:pt x="139" y="239"/>
                    <a:pt x="112" y="239"/>
                  </a:cubicBezTo>
                  <a:cubicBezTo>
                    <a:pt x="102" y="239"/>
                    <a:pt x="68" y="239"/>
                    <a:pt x="32" y="216"/>
                  </a:cubicBezTo>
                  <a:cubicBezTo>
                    <a:pt x="28" y="213"/>
                    <a:pt x="25" y="212"/>
                    <a:pt x="22" y="209"/>
                  </a:cubicBezTo>
                  <a:cubicBezTo>
                    <a:pt x="21" y="209"/>
                    <a:pt x="16" y="207"/>
                    <a:pt x="14" y="212"/>
                  </a:cubicBezTo>
                  <a:lnTo>
                    <a:pt x="2" y="24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35" name="Freeform 34"/>
            <p:cNvSpPr>
              <a:spLocks noEditPoints="1"/>
            </p:cNvSpPr>
            <p:nvPr userDrawn="1"/>
          </p:nvSpPr>
          <p:spPr bwMode="auto">
            <a:xfrm>
              <a:off x="4455" y="1671"/>
              <a:ext cx="596" cy="672"/>
            </a:xfrm>
            <a:custGeom>
              <a:avLst/>
              <a:gdLst>
                <a:gd name="T0" fmla="*/ 245 w 252"/>
                <a:gd name="T1" fmla="*/ 87 h 284"/>
                <a:gd name="T2" fmla="*/ 221 w 252"/>
                <a:gd name="T3" fmla="*/ 42 h 284"/>
                <a:gd name="T4" fmla="*/ 181 w 252"/>
                <a:gd name="T5" fmla="*/ 12 h 284"/>
                <a:gd name="T6" fmla="*/ 126 w 252"/>
                <a:gd name="T7" fmla="*/ 0 h 284"/>
                <a:gd name="T8" fmla="*/ 71 w 252"/>
                <a:gd name="T9" fmla="*/ 12 h 284"/>
                <a:gd name="T10" fmla="*/ 31 w 252"/>
                <a:gd name="T11" fmla="*/ 42 h 284"/>
                <a:gd name="T12" fmla="*/ 7 w 252"/>
                <a:gd name="T13" fmla="*/ 87 h 284"/>
                <a:gd name="T14" fmla="*/ 0 w 252"/>
                <a:gd name="T15" fmla="*/ 142 h 284"/>
                <a:gd name="T16" fmla="*/ 7 w 252"/>
                <a:gd name="T17" fmla="*/ 198 h 284"/>
                <a:gd name="T18" fmla="*/ 31 w 252"/>
                <a:gd name="T19" fmla="*/ 243 h 284"/>
                <a:gd name="T20" fmla="*/ 71 w 252"/>
                <a:gd name="T21" fmla="*/ 273 h 284"/>
                <a:gd name="T22" fmla="*/ 126 w 252"/>
                <a:gd name="T23" fmla="*/ 284 h 284"/>
                <a:gd name="T24" fmla="*/ 181 w 252"/>
                <a:gd name="T25" fmla="*/ 273 h 284"/>
                <a:gd name="T26" fmla="*/ 221 w 252"/>
                <a:gd name="T27" fmla="*/ 243 h 284"/>
                <a:gd name="T28" fmla="*/ 245 w 252"/>
                <a:gd name="T29" fmla="*/ 198 h 284"/>
                <a:gd name="T30" fmla="*/ 252 w 252"/>
                <a:gd name="T31" fmla="*/ 142 h 284"/>
                <a:gd name="T32" fmla="*/ 245 w 252"/>
                <a:gd name="T33" fmla="*/ 87 h 284"/>
                <a:gd name="T34" fmla="*/ 193 w 252"/>
                <a:gd name="T35" fmla="*/ 142 h 284"/>
                <a:gd name="T36" fmla="*/ 176 w 252"/>
                <a:gd name="T37" fmla="*/ 213 h 284"/>
                <a:gd name="T38" fmla="*/ 126 w 252"/>
                <a:gd name="T39" fmla="*/ 237 h 284"/>
                <a:gd name="T40" fmla="*/ 76 w 252"/>
                <a:gd name="T41" fmla="*/ 213 h 284"/>
                <a:gd name="T42" fmla="*/ 60 w 252"/>
                <a:gd name="T43" fmla="*/ 142 h 284"/>
                <a:gd name="T44" fmla="*/ 76 w 252"/>
                <a:gd name="T45" fmla="*/ 72 h 284"/>
                <a:gd name="T46" fmla="*/ 126 w 252"/>
                <a:gd name="T47" fmla="*/ 48 h 284"/>
                <a:gd name="T48" fmla="*/ 176 w 252"/>
                <a:gd name="T49" fmla="*/ 72 h 284"/>
                <a:gd name="T50" fmla="*/ 193 w 252"/>
                <a:gd name="T51" fmla="*/ 142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52" h="284">
                  <a:moveTo>
                    <a:pt x="245" y="87"/>
                  </a:moveTo>
                  <a:cubicBezTo>
                    <a:pt x="240" y="69"/>
                    <a:pt x="232" y="54"/>
                    <a:pt x="221" y="42"/>
                  </a:cubicBezTo>
                  <a:cubicBezTo>
                    <a:pt x="211" y="29"/>
                    <a:pt x="197" y="19"/>
                    <a:pt x="181" y="12"/>
                  </a:cubicBezTo>
                  <a:cubicBezTo>
                    <a:pt x="166" y="4"/>
                    <a:pt x="147" y="0"/>
                    <a:pt x="126" y="0"/>
                  </a:cubicBezTo>
                  <a:cubicBezTo>
                    <a:pt x="105" y="0"/>
                    <a:pt x="86" y="4"/>
                    <a:pt x="71" y="12"/>
                  </a:cubicBezTo>
                  <a:cubicBezTo>
                    <a:pt x="55" y="19"/>
                    <a:pt x="41" y="29"/>
                    <a:pt x="31" y="42"/>
                  </a:cubicBezTo>
                  <a:cubicBezTo>
                    <a:pt x="20" y="54"/>
                    <a:pt x="12" y="69"/>
                    <a:pt x="7" y="87"/>
                  </a:cubicBezTo>
                  <a:cubicBezTo>
                    <a:pt x="2" y="104"/>
                    <a:pt x="0" y="122"/>
                    <a:pt x="0" y="142"/>
                  </a:cubicBezTo>
                  <a:cubicBezTo>
                    <a:pt x="0" y="162"/>
                    <a:pt x="2" y="181"/>
                    <a:pt x="7" y="198"/>
                  </a:cubicBezTo>
                  <a:cubicBezTo>
                    <a:pt x="12" y="215"/>
                    <a:pt x="20" y="230"/>
                    <a:pt x="31" y="243"/>
                  </a:cubicBezTo>
                  <a:cubicBezTo>
                    <a:pt x="41" y="255"/>
                    <a:pt x="55" y="265"/>
                    <a:pt x="71" y="273"/>
                  </a:cubicBezTo>
                  <a:cubicBezTo>
                    <a:pt x="86" y="280"/>
                    <a:pt x="105" y="284"/>
                    <a:pt x="126" y="284"/>
                  </a:cubicBezTo>
                  <a:cubicBezTo>
                    <a:pt x="147" y="284"/>
                    <a:pt x="166" y="280"/>
                    <a:pt x="181" y="273"/>
                  </a:cubicBezTo>
                  <a:cubicBezTo>
                    <a:pt x="197" y="265"/>
                    <a:pt x="211" y="255"/>
                    <a:pt x="221" y="243"/>
                  </a:cubicBezTo>
                  <a:cubicBezTo>
                    <a:pt x="232" y="230"/>
                    <a:pt x="240" y="215"/>
                    <a:pt x="245" y="198"/>
                  </a:cubicBezTo>
                  <a:cubicBezTo>
                    <a:pt x="250" y="181"/>
                    <a:pt x="252" y="162"/>
                    <a:pt x="252" y="142"/>
                  </a:cubicBezTo>
                  <a:cubicBezTo>
                    <a:pt x="252" y="122"/>
                    <a:pt x="250" y="104"/>
                    <a:pt x="245" y="87"/>
                  </a:cubicBezTo>
                  <a:moveTo>
                    <a:pt x="193" y="142"/>
                  </a:moveTo>
                  <a:cubicBezTo>
                    <a:pt x="193" y="172"/>
                    <a:pt x="187" y="196"/>
                    <a:pt x="176" y="213"/>
                  </a:cubicBezTo>
                  <a:cubicBezTo>
                    <a:pt x="165" y="229"/>
                    <a:pt x="149" y="237"/>
                    <a:pt x="126" y="237"/>
                  </a:cubicBezTo>
                  <a:cubicBezTo>
                    <a:pt x="103" y="237"/>
                    <a:pt x="87" y="229"/>
                    <a:pt x="76" y="213"/>
                  </a:cubicBezTo>
                  <a:cubicBezTo>
                    <a:pt x="65" y="196"/>
                    <a:pt x="60" y="172"/>
                    <a:pt x="60" y="142"/>
                  </a:cubicBezTo>
                  <a:cubicBezTo>
                    <a:pt x="60" y="112"/>
                    <a:pt x="65" y="89"/>
                    <a:pt x="76" y="72"/>
                  </a:cubicBezTo>
                  <a:cubicBezTo>
                    <a:pt x="87" y="56"/>
                    <a:pt x="103" y="48"/>
                    <a:pt x="126" y="48"/>
                  </a:cubicBezTo>
                  <a:cubicBezTo>
                    <a:pt x="149" y="48"/>
                    <a:pt x="165" y="56"/>
                    <a:pt x="176" y="72"/>
                  </a:cubicBezTo>
                  <a:cubicBezTo>
                    <a:pt x="187" y="89"/>
                    <a:pt x="193" y="112"/>
                    <a:pt x="193" y="14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36" name="Freeform 35"/>
            <p:cNvSpPr>
              <a:spLocks/>
            </p:cNvSpPr>
            <p:nvPr userDrawn="1"/>
          </p:nvSpPr>
          <p:spPr bwMode="auto">
            <a:xfrm>
              <a:off x="5566" y="1671"/>
              <a:ext cx="507" cy="670"/>
            </a:xfrm>
            <a:custGeom>
              <a:avLst/>
              <a:gdLst>
                <a:gd name="T0" fmla="*/ 199 w 214"/>
                <a:gd name="T1" fmla="*/ 229 h 283"/>
                <a:gd name="T2" fmla="*/ 193 w 214"/>
                <a:gd name="T3" fmla="*/ 226 h 283"/>
                <a:gd name="T4" fmla="*/ 169 w 214"/>
                <a:gd name="T5" fmla="*/ 233 h 283"/>
                <a:gd name="T6" fmla="*/ 140 w 214"/>
                <a:gd name="T7" fmla="*/ 235 h 283"/>
                <a:gd name="T8" fmla="*/ 81 w 214"/>
                <a:gd name="T9" fmla="*/ 213 h 283"/>
                <a:gd name="T10" fmla="*/ 59 w 214"/>
                <a:gd name="T11" fmla="*/ 142 h 283"/>
                <a:gd name="T12" fmla="*/ 79 w 214"/>
                <a:gd name="T13" fmla="*/ 74 h 283"/>
                <a:gd name="T14" fmla="*/ 136 w 214"/>
                <a:gd name="T15" fmla="*/ 49 h 283"/>
                <a:gd name="T16" fmla="*/ 191 w 214"/>
                <a:gd name="T17" fmla="*/ 56 h 283"/>
                <a:gd name="T18" fmla="*/ 197 w 214"/>
                <a:gd name="T19" fmla="*/ 53 h 283"/>
                <a:gd name="T20" fmla="*/ 210 w 214"/>
                <a:gd name="T21" fmla="*/ 18 h 283"/>
                <a:gd name="T22" fmla="*/ 206 w 214"/>
                <a:gd name="T23" fmla="*/ 11 h 283"/>
                <a:gd name="T24" fmla="*/ 172 w 214"/>
                <a:gd name="T25" fmla="*/ 3 h 283"/>
                <a:gd name="T26" fmla="*/ 133 w 214"/>
                <a:gd name="T27" fmla="*/ 0 h 283"/>
                <a:gd name="T28" fmla="*/ 75 w 214"/>
                <a:gd name="T29" fmla="*/ 11 h 283"/>
                <a:gd name="T30" fmla="*/ 34 w 214"/>
                <a:gd name="T31" fmla="*/ 41 h 283"/>
                <a:gd name="T32" fmla="*/ 9 w 214"/>
                <a:gd name="T33" fmla="*/ 86 h 283"/>
                <a:gd name="T34" fmla="*/ 0 w 214"/>
                <a:gd name="T35" fmla="*/ 142 h 283"/>
                <a:gd name="T36" fmla="*/ 35 w 214"/>
                <a:gd name="T37" fmla="*/ 245 h 283"/>
                <a:gd name="T38" fmla="*/ 137 w 214"/>
                <a:gd name="T39" fmla="*/ 283 h 283"/>
                <a:gd name="T40" fmla="*/ 210 w 214"/>
                <a:gd name="T41" fmla="*/ 270 h 283"/>
                <a:gd name="T42" fmla="*/ 212 w 214"/>
                <a:gd name="T43" fmla="*/ 264 h 283"/>
                <a:gd name="T44" fmla="*/ 199 w 214"/>
                <a:gd name="T45" fmla="*/ 229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4" h="283">
                  <a:moveTo>
                    <a:pt x="199" y="229"/>
                  </a:moveTo>
                  <a:cubicBezTo>
                    <a:pt x="198" y="224"/>
                    <a:pt x="193" y="226"/>
                    <a:pt x="193" y="226"/>
                  </a:cubicBezTo>
                  <a:cubicBezTo>
                    <a:pt x="185" y="229"/>
                    <a:pt x="177" y="231"/>
                    <a:pt x="169" y="233"/>
                  </a:cubicBezTo>
                  <a:cubicBezTo>
                    <a:pt x="160" y="234"/>
                    <a:pt x="151" y="235"/>
                    <a:pt x="140" y="235"/>
                  </a:cubicBezTo>
                  <a:cubicBezTo>
                    <a:pt x="115" y="235"/>
                    <a:pt x="95" y="227"/>
                    <a:pt x="81" y="213"/>
                  </a:cubicBezTo>
                  <a:cubicBezTo>
                    <a:pt x="67" y="198"/>
                    <a:pt x="59" y="174"/>
                    <a:pt x="59" y="142"/>
                  </a:cubicBezTo>
                  <a:cubicBezTo>
                    <a:pt x="59" y="113"/>
                    <a:pt x="66" y="91"/>
                    <a:pt x="79" y="74"/>
                  </a:cubicBezTo>
                  <a:cubicBezTo>
                    <a:pt x="91" y="57"/>
                    <a:pt x="111" y="49"/>
                    <a:pt x="136" y="49"/>
                  </a:cubicBezTo>
                  <a:cubicBezTo>
                    <a:pt x="158" y="49"/>
                    <a:pt x="174" y="51"/>
                    <a:pt x="191" y="56"/>
                  </a:cubicBezTo>
                  <a:cubicBezTo>
                    <a:pt x="191" y="56"/>
                    <a:pt x="195" y="58"/>
                    <a:pt x="197" y="53"/>
                  </a:cubicBezTo>
                  <a:cubicBezTo>
                    <a:pt x="201" y="40"/>
                    <a:pt x="205" y="31"/>
                    <a:pt x="210" y="18"/>
                  </a:cubicBezTo>
                  <a:cubicBezTo>
                    <a:pt x="211" y="14"/>
                    <a:pt x="208" y="12"/>
                    <a:pt x="206" y="11"/>
                  </a:cubicBezTo>
                  <a:cubicBezTo>
                    <a:pt x="200" y="9"/>
                    <a:pt x="184" y="5"/>
                    <a:pt x="172" y="3"/>
                  </a:cubicBezTo>
                  <a:cubicBezTo>
                    <a:pt x="161" y="1"/>
                    <a:pt x="148" y="0"/>
                    <a:pt x="133" y="0"/>
                  </a:cubicBezTo>
                  <a:cubicBezTo>
                    <a:pt x="111" y="0"/>
                    <a:pt x="92" y="4"/>
                    <a:pt x="75" y="11"/>
                  </a:cubicBezTo>
                  <a:cubicBezTo>
                    <a:pt x="59" y="19"/>
                    <a:pt x="45" y="29"/>
                    <a:pt x="34" y="41"/>
                  </a:cubicBezTo>
                  <a:cubicBezTo>
                    <a:pt x="23" y="54"/>
                    <a:pt x="14" y="69"/>
                    <a:pt x="9" y="86"/>
                  </a:cubicBezTo>
                  <a:cubicBezTo>
                    <a:pt x="3" y="103"/>
                    <a:pt x="0" y="122"/>
                    <a:pt x="0" y="142"/>
                  </a:cubicBezTo>
                  <a:cubicBezTo>
                    <a:pt x="0" y="185"/>
                    <a:pt x="12" y="220"/>
                    <a:pt x="35" y="245"/>
                  </a:cubicBezTo>
                  <a:cubicBezTo>
                    <a:pt x="58" y="270"/>
                    <a:pt x="92" y="283"/>
                    <a:pt x="137" y="283"/>
                  </a:cubicBezTo>
                  <a:cubicBezTo>
                    <a:pt x="163" y="283"/>
                    <a:pt x="190" y="278"/>
                    <a:pt x="210" y="270"/>
                  </a:cubicBezTo>
                  <a:cubicBezTo>
                    <a:pt x="210" y="270"/>
                    <a:pt x="214" y="268"/>
                    <a:pt x="212" y="264"/>
                  </a:cubicBezTo>
                  <a:lnTo>
                    <a:pt x="199" y="22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37" name="Freeform 36"/>
            <p:cNvSpPr>
              <a:spLocks noEditPoints="1"/>
            </p:cNvSpPr>
            <p:nvPr userDrawn="1"/>
          </p:nvSpPr>
          <p:spPr bwMode="auto">
            <a:xfrm>
              <a:off x="6108" y="1671"/>
              <a:ext cx="582" cy="672"/>
            </a:xfrm>
            <a:custGeom>
              <a:avLst/>
              <a:gdLst>
                <a:gd name="T0" fmla="*/ 235 w 246"/>
                <a:gd name="T1" fmla="*/ 77 h 284"/>
                <a:gd name="T2" fmla="*/ 213 w 246"/>
                <a:gd name="T3" fmla="*/ 36 h 284"/>
                <a:gd name="T4" fmla="*/ 179 w 246"/>
                <a:gd name="T5" fmla="*/ 11 h 284"/>
                <a:gd name="T6" fmla="*/ 129 w 246"/>
                <a:gd name="T7" fmla="*/ 0 h 284"/>
                <a:gd name="T8" fmla="*/ 71 w 246"/>
                <a:gd name="T9" fmla="*/ 12 h 284"/>
                <a:gd name="T10" fmla="*/ 31 w 246"/>
                <a:gd name="T11" fmla="*/ 42 h 284"/>
                <a:gd name="T12" fmla="*/ 7 w 246"/>
                <a:gd name="T13" fmla="*/ 88 h 284"/>
                <a:gd name="T14" fmla="*/ 0 w 246"/>
                <a:gd name="T15" fmla="*/ 144 h 284"/>
                <a:gd name="T16" fmla="*/ 8 w 246"/>
                <a:gd name="T17" fmla="*/ 200 h 284"/>
                <a:gd name="T18" fmla="*/ 33 w 246"/>
                <a:gd name="T19" fmla="*/ 244 h 284"/>
                <a:gd name="T20" fmla="*/ 77 w 246"/>
                <a:gd name="T21" fmla="*/ 273 h 284"/>
                <a:gd name="T22" fmla="*/ 141 w 246"/>
                <a:gd name="T23" fmla="*/ 284 h 284"/>
                <a:gd name="T24" fmla="*/ 229 w 246"/>
                <a:gd name="T25" fmla="*/ 266 h 284"/>
                <a:gd name="T26" fmla="*/ 230 w 246"/>
                <a:gd name="T27" fmla="*/ 258 h 284"/>
                <a:gd name="T28" fmla="*/ 219 w 246"/>
                <a:gd name="T29" fmla="*/ 226 h 284"/>
                <a:gd name="T30" fmla="*/ 212 w 246"/>
                <a:gd name="T31" fmla="*/ 223 h 284"/>
                <a:gd name="T32" fmla="*/ 140 w 246"/>
                <a:gd name="T33" fmla="*/ 236 h 284"/>
                <a:gd name="T34" fmla="*/ 80 w 246"/>
                <a:gd name="T35" fmla="*/ 215 h 284"/>
                <a:gd name="T36" fmla="*/ 60 w 246"/>
                <a:gd name="T37" fmla="*/ 157 h 284"/>
                <a:gd name="T38" fmla="*/ 235 w 246"/>
                <a:gd name="T39" fmla="*/ 157 h 284"/>
                <a:gd name="T40" fmla="*/ 240 w 246"/>
                <a:gd name="T41" fmla="*/ 152 h 284"/>
                <a:gd name="T42" fmla="*/ 235 w 246"/>
                <a:gd name="T43" fmla="*/ 77 h 284"/>
                <a:gd name="T44" fmla="*/ 61 w 246"/>
                <a:gd name="T45" fmla="*/ 113 h 284"/>
                <a:gd name="T46" fmla="*/ 75 w 246"/>
                <a:gd name="T47" fmla="*/ 72 h 284"/>
                <a:gd name="T48" fmla="*/ 125 w 246"/>
                <a:gd name="T49" fmla="*/ 47 h 284"/>
                <a:gd name="T50" fmla="*/ 174 w 246"/>
                <a:gd name="T51" fmla="*/ 72 h 284"/>
                <a:gd name="T52" fmla="*/ 186 w 246"/>
                <a:gd name="T53" fmla="*/ 113 h 284"/>
                <a:gd name="T54" fmla="*/ 61 w 246"/>
                <a:gd name="T55" fmla="*/ 113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46" h="284">
                  <a:moveTo>
                    <a:pt x="235" y="77"/>
                  </a:moveTo>
                  <a:cubicBezTo>
                    <a:pt x="231" y="60"/>
                    <a:pt x="220" y="44"/>
                    <a:pt x="213" y="36"/>
                  </a:cubicBezTo>
                  <a:cubicBezTo>
                    <a:pt x="201" y="24"/>
                    <a:pt x="190" y="15"/>
                    <a:pt x="179" y="11"/>
                  </a:cubicBezTo>
                  <a:cubicBezTo>
                    <a:pt x="165" y="4"/>
                    <a:pt x="148" y="0"/>
                    <a:pt x="129" y="0"/>
                  </a:cubicBezTo>
                  <a:cubicBezTo>
                    <a:pt x="107" y="0"/>
                    <a:pt x="87" y="4"/>
                    <a:pt x="71" y="12"/>
                  </a:cubicBezTo>
                  <a:cubicBezTo>
                    <a:pt x="55" y="19"/>
                    <a:pt x="42" y="30"/>
                    <a:pt x="31" y="42"/>
                  </a:cubicBezTo>
                  <a:cubicBezTo>
                    <a:pt x="20" y="55"/>
                    <a:pt x="12" y="71"/>
                    <a:pt x="7" y="88"/>
                  </a:cubicBezTo>
                  <a:cubicBezTo>
                    <a:pt x="2" y="105"/>
                    <a:pt x="0" y="124"/>
                    <a:pt x="0" y="144"/>
                  </a:cubicBezTo>
                  <a:cubicBezTo>
                    <a:pt x="0" y="164"/>
                    <a:pt x="2" y="183"/>
                    <a:pt x="8" y="200"/>
                  </a:cubicBezTo>
                  <a:cubicBezTo>
                    <a:pt x="13" y="217"/>
                    <a:pt x="21" y="232"/>
                    <a:pt x="33" y="244"/>
                  </a:cubicBezTo>
                  <a:cubicBezTo>
                    <a:pt x="44" y="257"/>
                    <a:pt x="59" y="266"/>
                    <a:pt x="77" y="273"/>
                  </a:cubicBezTo>
                  <a:cubicBezTo>
                    <a:pt x="95" y="280"/>
                    <a:pt x="116" y="284"/>
                    <a:pt x="141" y="284"/>
                  </a:cubicBezTo>
                  <a:cubicBezTo>
                    <a:pt x="191" y="283"/>
                    <a:pt x="218" y="272"/>
                    <a:pt x="229" y="266"/>
                  </a:cubicBezTo>
                  <a:cubicBezTo>
                    <a:pt x="231" y="265"/>
                    <a:pt x="232" y="263"/>
                    <a:pt x="230" y="258"/>
                  </a:cubicBezTo>
                  <a:cubicBezTo>
                    <a:pt x="219" y="226"/>
                    <a:pt x="219" y="226"/>
                    <a:pt x="219" y="226"/>
                  </a:cubicBezTo>
                  <a:cubicBezTo>
                    <a:pt x="217" y="221"/>
                    <a:pt x="212" y="223"/>
                    <a:pt x="212" y="223"/>
                  </a:cubicBezTo>
                  <a:cubicBezTo>
                    <a:pt x="200" y="227"/>
                    <a:pt x="182" y="236"/>
                    <a:pt x="140" y="236"/>
                  </a:cubicBezTo>
                  <a:cubicBezTo>
                    <a:pt x="113" y="235"/>
                    <a:pt x="93" y="227"/>
                    <a:pt x="80" y="215"/>
                  </a:cubicBezTo>
                  <a:cubicBezTo>
                    <a:pt x="67" y="202"/>
                    <a:pt x="61" y="183"/>
                    <a:pt x="60" y="157"/>
                  </a:cubicBezTo>
                  <a:cubicBezTo>
                    <a:pt x="235" y="157"/>
                    <a:pt x="235" y="157"/>
                    <a:pt x="235" y="157"/>
                  </a:cubicBezTo>
                  <a:cubicBezTo>
                    <a:pt x="235" y="157"/>
                    <a:pt x="240" y="157"/>
                    <a:pt x="240" y="152"/>
                  </a:cubicBezTo>
                  <a:cubicBezTo>
                    <a:pt x="240" y="150"/>
                    <a:pt x="246" y="116"/>
                    <a:pt x="235" y="77"/>
                  </a:cubicBezTo>
                  <a:close/>
                  <a:moveTo>
                    <a:pt x="61" y="113"/>
                  </a:moveTo>
                  <a:cubicBezTo>
                    <a:pt x="63" y="97"/>
                    <a:pt x="68" y="83"/>
                    <a:pt x="75" y="72"/>
                  </a:cubicBezTo>
                  <a:cubicBezTo>
                    <a:pt x="86" y="56"/>
                    <a:pt x="102" y="47"/>
                    <a:pt x="125" y="47"/>
                  </a:cubicBezTo>
                  <a:cubicBezTo>
                    <a:pt x="148" y="47"/>
                    <a:pt x="163" y="56"/>
                    <a:pt x="174" y="72"/>
                  </a:cubicBezTo>
                  <a:cubicBezTo>
                    <a:pt x="181" y="83"/>
                    <a:pt x="184" y="97"/>
                    <a:pt x="186" y="113"/>
                  </a:cubicBezTo>
                  <a:lnTo>
                    <a:pt x="61" y="1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38" name="Freeform 37"/>
            <p:cNvSpPr>
              <a:spLocks noEditPoints="1"/>
            </p:cNvSpPr>
            <p:nvPr userDrawn="1"/>
          </p:nvSpPr>
          <p:spPr bwMode="auto">
            <a:xfrm>
              <a:off x="2793" y="1671"/>
              <a:ext cx="581" cy="672"/>
            </a:xfrm>
            <a:custGeom>
              <a:avLst/>
              <a:gdLst>
                <a:gd name="T0" fmla="*/ 235 w 246"/>
                <a:gd name="T1" fmla="*/ 77 h 284"/>
                <a:gd name="T2" fmla="*/ 213 w 246"/>
                <a:gd name="T3" fmla="*/ 36 h 284"/>
                <a:gd name="T4" fmla="*/ 179 w 246"/>
                <a:gd name="T5" fmla="*/ 11 h 284"/>
                <a:gd name="T6" fmla="*/ 129 w 246"/>
                <a:gd name="T7" fmla="*/ 0 h 284"/>
                <a:gd name="T8" fmla="*/ 71 w 246"/>
                <a:gd name="T9" fmla="*/ 12 h 284"/>
                <a:gd name="T10" fmla="*/ 31 w 246"/>
                <a:gd name="T11" fmla="*/ 42 h 284"/>
                <a:gd name="T12" fmla="*/ 7 w 246"/>
                <a:gd name="T13" fmla="*/ 88 h 284"/>
                <a:gd name="T14" fmla="*/ 0 w 246"/>
                <a:gd name="T15" fmla="*/ 144 h 284"/>
                <a:gd name="T16" fmla="*/ 8 w 246"/>
                <a:gd name="T17" fmla="*/ 200 h 284"/>
                <a:gd name="T18" fmla="*/ 33 w 246"/>
                <a:gd name="T19" fmla="*/ 244 h 284"/>
                <a:gd name="T20" fmla="*/ 77 w 246"/>
                <a:gd name="T21" fmla="*/ 273 h 284"/>
                <a:gd name="T22" fmla="*/ 141 w 246"/>
                <a:gd name="T23" fmla="*/ 284 h 284"/>
                <a:gd name="T24" fmla="*/ 229 w 246"/>
                <a:gd name="T25" fmla="*/ 266 h 284"/>
                <a:gd name="T26" fmla="*/ 230 w 246"/>
                <a:gd name="T27" fmla="*/ 258 h 284"/>
                <a:gd name="T28" fmla="*/ 219 w 246"/>
                <a:gd name="T29" fmla="*/ 226 h 284"/>
                <a:gd name="T30" fmla="*/ 212 w 246"/>
                <a:gd name="T31" fmla="*/ 223 h 284"/>
                <a:gd name="T32" fmla="*/ 140 w 246"/>
                <a:gd name="T33" fmla="*/ 236 h 284"/>
                <a:gd name="T34" fmla="*/ 80 w 246"/>
                <a:gd name="T35" fmla="*/ 215 h 284"/>
                <a:gd name="T36" fmla="*/ 60 w 246"/>
                <a:gd name="T37" fmla="*/ 157 h 284"/>
                <a:gd name="T38" fmla="*/ 235 w 246"/>
                <a:gd name="T39" fmla="*/ 157 h 284"/>
                <a:gd name="T40" fmla="*/ 240 w 246"/>
                <a:gd name="T41" fmla="*/ 152 h 284"/>
                <a:gd name="T42" fmla="*/ 235 w 246"/>
                <a:gd name="T43" fmla="*/ 77 h 284"/>
                <a:gd name="T44" fmla="*/ 61 w 246"/>
                <a:gd name="T45" fmla="*/ 113 h 284"/>
                <a:gd name="T46" fmla="*/ 75 w 246"/>
                <a:gd name="T47" fmla="*/ 72 h 284"/>
                <a:gd name="T48" fmla="*/ 125 w 246"/>
                <a:gd name="T49" fmla="*/ 47 h 284"/>
                <a:gd name="T50" fmla="*/ 174 w 246"/>
                <a:gd name="T51" fmla="*/ 72 h 284"/>
                <a:gd name="T52" fmla="*/ 186 w 246"/>
                <a:gd name="T53" fmla="*/ 113 h 284"/>
                <a:gd name="T54" fmla="*/ 61 w 246"/>
                <a:gd name="T55" fmla="*/ 113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46" h="284">
                  <a:moveTo>
                    <a:pt x="235" y="77"/>
                  </a:moveTo>
                  <a:cubicBezTo>
                    <a:pt x="231" y="60"/>
                    <a:pt x="220" y="44"/>
                    <a:pt x="213" y="36"/>
                  </a:cubicBezTo>
                  <a:cubicBezTo>
                    <a:pt x="201" y="24"/>
                    <a:pt x="190" y="15"/>
                    <a:pt x="179" y="11"/>
                  </a:cubicBezTo>
                  <a:cubicBezTo>
                    <a:pt x="165" y="4"/>
                    <a:pt x="148" y="0"/>
                    <a:pt x="129" y="0"/>
                  </a:cubicBezTo>
                  <a:cubicBezTo>
                    <a:pt x="107" y="0"/>
                    <a:pt x="87" y="4"/>
                    <a:pt x="71" y="12"/>
                  </a:cubicBezTo>
                  <a:cubicBezTo>
                    <a:pt x="55" y="19"/>
                    <a:pt x="42" y="30"/>
                    <a:pt x="31" y="42"/>
                  </a:cubicBezTo>
                  <a:cubicBezTo>
                    <a:pt x="20" y="55"/>
                    <a:pt x="12" y="71"/>
                    <a:pt x="7" y="88"/>
                  </a:cubicBezTo>
                  <a:cubicBezTo>
                    <a:pt x="2" y="105"/>
                    <a:pt x="0" y="124"/>
                    <a:pt x="0" y="144"/>
                  </a:cubicBezTo>
                  <a:cubicBezTo>
                    <a:pt x="0" y="164"/>
                    <a:pt x="2" y="183"/>
                    <a:pt x="8" y="200"/>
                  </a:cubicBezTo>
                  <a:cubicBezTo>
                    <a:pt x="13" y="217"/>
                    <a:pt x="21" y="232"/>
                    <a:pt x="33" y="244"/>
                  </a:cubicBezTo>
                  <a:cubicBezTo>
                    <a:pt x="44" y="257"/>
                    <a:pt x="59" y="266"/>
                    <a:pt x="77" y="273"/>
                  </a:cubicBezTo>
                  <a:cubicBezTo>
                    <a:pt x="95" y="280"/>
                    <a:pt x="116" y="284"/>
                    <a:pt x="141" y="284"/>
                  </a:cubicBezTo>
                  <a:cubicBezTo>
                    <a:pt x="191" y="283"/>
                    <a:pt x="218" y="272"/>
                    <a:pt x="229" y="266"/>
                  </a:cubicBezTo>
                  <a:cubicBezTo>
                    <a:pt x="231" y="265"/>
                    <a:pt x="232" y="263"/>
                    <a:pt x="230" y="258"/>
                  </a:cubicBezTo>
                  <a:cubicBezTo>
                    <a:pt x="219" y="226"/>
                    <a:pt x="219" y="226"/>
                    <a:pt x="219" y="226"/>
                  </a:cubicBezTo>
                  <a:cubicBezTo>
                    <a:pt x="217" y="221"/>
                    <a:pt x="212" y="223"/>
                    <a:pt x="212" y="223"/>
                  </a:cubicBezTo>
                  <a:cubicBezTo>
                    <a:pt x="200" y="227"/>
                    <a:pt x="182" y="236"/>
                    <a:pt x="140" y="236"/>
                  </a:cubicBezTo>
                  <a:cubicBezTo>
                    <a:pt x="113" y="235"/>
                    <a:pt x="93" y="227"/>
                    <a:pt x="80" y="215"/>
                  </a:cubicBezTo>
                  <a:cubicBezTo>
                    <a:pt x="67" y="202"/>
                    <a:pt x="61" y="183"/>
                    <a:pt x="60" y="157"/>
                  </a:cubicBezTo>
                  <a:cubicBezTo>
                    <a:pt x="235" y="157"/>
                    <a:pt x="235" y="157"/>
                    <a:pt x="235" y="157"/>
                  </a:cubicBezTo>
                  <a:cubicBezTo>
                    <a:pt x="235" y="157"/>
                    <a:pt x="240" y="157"/>
                    <a:pt x="240" y="152"/>
                  </a:cubicBezTo>
                  <a:cubicBezTo>
                    <a:pt x="240" y="150"/>
                    <a:pt x="246" y="116"/>
                    <a:pt x="235" y="77"/>
                  </a:cubicBezTo>
                  <a:close/>
                  <a:moveTo>
                    <a:pt x="61" y="113"/>
                  </a:moveTo>
                  <a:cubicBezTo>
                    <a:pt x="63" y="97"/>
                    <a:pt x="68" y="83"/>
                    <a:pt x="75" y="72"/>
                  </a:cubicBezTo>
                  <a:cubicBezTo>
                    <a:pt x="86" y="56"/>
                    <a:pt x="102" y="47"/>
                    <a:pt x="125" y="47"/>
                  </a:cubicBezTo>
                  <a:cubicBezTo>
                    <a:pt x="148" y="47"/>
                    <a:pt x="163" y="56"/>
                    <a:pt x="174" y="72"/>
                  </a:cubicBezTo>
                  <a:cubicBezTo>
                    <a:pt x="181" y="83"/>
                    <a:pt x="184" y="97"/>
                    <a:pt x="186" y="113"/>
                  </a:cubicBezTo>
                  <a:lnTo>
                    <a:pt x="61" y="1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39" name="Freeform 38"/>
            <p:cNvSpPr>
              <a:spLocks noEditPoints="1"/>
            </p:cNvSpPr>
            <p:nvPr userDrawn="1"/>
          </p:nvSpPr>
          <p:spPr bwMode="auto">
            <a:xfrm>
              <a:off x="1870" y="1671"/>
              <a:ext cx="537" cy="672"/>
            </a:xfrm>
            <a:custGeom>
              <a:avLst/>
              <a:gdLst>
                <a:gd name="T0" fmla="*/ 142 w 227"/>
                <a:gd name="T1" fmla="*/ 105 h 284"/>
                <a:gd name="T2" fmla="*/ 115 w 227"/>
                <a:gd name="T3" fmla="*/ 104 h 284"/>
                <a:gd name="T4" fmla="*/ 72 w 227"/>
                <a:gd name="T5" fmla="*/ 110 h 284"/>
                <a:gd name="T6" fmla="*/ 35 w 227"/>
                <a:gd name="T7" fmla="*/ 127 h 284"/>
                <a:gd name="T8" fmla="*/ 10 w 227"/>
                <a:gd name="T9" fmla="*/ 156 h 284"/>
                <a:gd name="T10" fmla="*/ 0 w 227"/>
                <a:gd name="T11" fmla="*/ 196 h 284"/>
                <a:gd name="T12" fmla="*/ 8 w 227"/>
                <a:gd name="T13" fmla="*/ 236 h 284"/>
                <a:gd name="T14" fmla="*/ 31 w 227"/>
                <a:gd name="T15" fmla="*/ 263 h 284"/>
                <a:gd name="T16" fmla="*/ 67 w 227"/>
                <a:gd name="T17" fmla="*/ 279 h 284"/>
                <a:gd name="T18" fmla="*/ 113 w 227"/>
                <a:gd name="T19" fmla="*/ 284 h 284"/>
                <a:gd name="T20" fmla="*/ 166 w 227"/>
                <a:gd name="T21" fmla="*/ 279 h 284"/>
                <a:gd name="T22" fmla="*/ 210 w 227"/>
                <a:gd name="T23" fmla="*/ 271 h 284"/>
                <a:gd name="T24" fmla="*/ 223 w 227"/>
                <a:gd name="T25" fmla="*/ 267 h 284"/>
                <a:gd name="T26" fmla="*/ 227 w 227"/>
                <a:gd name="T27" fmla="*/ 262 h 284"/>
                <a:gd name="T28" fmla="*/ 227 w 227"/>
                <a:gd name="T29" fmla="*/ 102 h 284"/>
                <a:gd name="T30" fmla="*/ 199 w 227"/>
                <a:gd name="T31" fmla="*/ 24 h 284"/>
                <a:gd name="T32" fmla="*/ 118 w 227"/>
                <a:gd name="T33" fmla="*/ 0 h 284"/>
                <a:gd name="T34" fmla="*/ 72 w 227"/>
                <a:gd name="T35" fmla="*/ 4 h 284"/>
                <a:gd name="T36" fmla="*/ 18 w 227"/>
                <a:gd name="T37" fmla="*/ 24 h 284"/>
                <a:gd name="T38" fmla="*/ 16 w 227"/>
                <a:gd name="T39" fmla="*/ 31 h 284"/>
                <a:gd name="T40" fmla="*/ 28 w 227"/>
                <a:gd name="T41" fmla="*/ 64 h 284"/>
                <a:gd name="T42" fmla="*/ 34 w 227"/>
                <a:gd name="T43" fmla="*/ 67 h 284"/>
                <a:gd name="T44" fmla="*/ 37 w 227"/>
                <a:gd name="T45" fmla="*/ 66 h 284"/>
                <a:gd name="T46" fmla="*/ 113 w 227"/>
                <a:gd name="T47" fmla="*/ 48 h 284"/>
                <a:gd name="T48" fmla="*/ 157 w 227"/>
                <a:gd name="T49" fmla="*/ 59 h 284"/>
                <a:gd name="T50" fmla="*/ 171 w 227"/>
                <a:gd name="T51" fmla="*/ 101 h 284"/>
                <a:gd name="T52" fmla="*/ 171 w 227"/>
                <a:gd name="T53" fmla="*/ 109 h 284"/>
                <a:gd name="T54" fmla="*/ 142 w 227"/>
                <a:gd name="T55" fmla="*/ 105 h 284"/>
                <a:gd name="T56" fmla="*/ 72 w 227"/>
                <a:gd name="T57" fmla="*/ 228 h 284"/>
                <a:gd name="T58" fmla="*/ 62 w 227"/>
                <a:gd name="T59" fmla="*/ 218 h 284"/>
                <a:gd name="T60" fmla="*/ 57 w 227"/>
                <a:gd name="T61" fmla="*/ 195 h 284"/>
                <a:gd name="T62" fmla="*/ 73 w 227"/>
                <a:gd name="T63" fmla="*/ 161 h 284"/>
                <a:gd name="T64" fmla="*/ 123 w 227"/>
                <a:gd name="T65" fmla="*/ 148 h 284"/>
                <a:gd name="T66" fmla="*/ 171 w 227"/>
                <a:gd name="T67" fmla="*/ 152 h 284"/>
                <a:gd name="T68" fmla="*/ 171 w 227"/>
                <a:gd name="T69" fmla="*/ 232 h 284"/>
                <a:gd name="T70" fmla="*/ 171 w 227"/>
                <a:gd name="T71" fmla="*/ 232 h 284"/>
                <a:gd name="T72" fmla="*/ 124 w 227"/>
                <a:gd name="T73" fmla="*/ 238 h 284"/>
                <a:gd name="T74" fmla="*/ 72 w 227"/>
                <a:gd name="T75" fmla="*/ 228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27" h="284">
                  <a:moveTo>
                    <a:pt x="142" y="105"/>
                  </a:moveTo>
                  <a:cubicBezTo>
                    <a:pt x="135" y="105"/>
                    <a:pt x="126" y="104"/>
                    <a:pt x="115" y="104"/>
                  </a:cubicBezTo>
                  <a:cubicBezTo>
                    <a:pt x="100" y="104"/>
                    <a:pt x="85" y="106"/>
                    <a:pt x="72" y="110"/>
                  </a:cubicBezTo>
                  <a:cubicBezTo>
                    <a:pt x="58" y="114"/>
                    <a:pt x="46" y="119"/>
                    <a:pt x="35" y="127"/>
                  </a:cubicBezTo>
                  <a:cubicBezTo>
                    <a:pt x="24" y="134"/>
                    <a:pt x="16" y="144"/>
                    <a:pt x="10" y="156"/>
                  </a:cubicBezTo>
                  <a:cubicBezTo>
                    <a:pt x="4" y="167"/>
                    <a:pt x="0" y="181"/>
                    <a:pt x="0" y="196"/>
                  </a:cubicBezTo>
                  <a:cubicBezTo>
                    <a:pt x="0" y="212"/>
                    <a:pt x="3" y="225"/>
                    <a:pt x="8" y="236"/>
                  </a:cubicBezTo>
                  <a:cubicBezTo>
                    <a:pt x="14" y="247"/>
                    <a:pt x="21" y="256"/>
                    <a:pt x="31" y="263"/>
                  </a:cubicBezTo>
                  <a:cubicBezTo>
                    <a:pt x="41" y="270"/>
                    <a:pt x="53" y="276"/>
                    <a:pt x="67" y="279"/>
                  </a:cubicBezTo>
                  <a:cubicBezTo>
                    <a:pt x="81" y="282"/>
                    <a:pt x="96" y="284"/>
                    <a:pt x="113" y="284"/>
                  </a:cubicBezTo>
                  <a:cubicBezTo>
                    <a:pt x="131" y="284"/>
                    <a:pt x="149" y="282"/>
                    <a:pt x="166" y="279"/>
                  </a:cubicBezTo>
                  <a:cubicBezTo>
                    <a:pt x="184" y="276"/>
                    <a:pt x="205" y="272"/>
                    <a:pt x="210" y="271"/>
                  </a:cubicBezTo>
                  <a:cubicBezTo>
                    <a:pt x="216" y="269"/>
                    <a:pt x="223" y="267"/>
                    <a:pt x="223" y="267"/>
                  </a:cubicBezTo>
                  <a:cubicBezTo>
                    <a:pt x="227" y="266"/>
                    <a:pt x="227" y="262"/>
                    <a:pt x="227" y="262"/>
                  </a:cubicBezTo>
                  <a:cubicBezTo>
                    <a:pt x="227" y="102"/>
                    <a:pt x="227" y="102"/>
                    <a:pt x="227" y="102"/>
                  </a:cubicBezTo>
                  <a:cubicBezTo>
                    <a:pt x="227" y="67"/>
                    <a:pt x="217" y="40"/>
                    <a:pt x="199" y="24"/>
                  </a:cubicBezTo>
                  <a:cubicBezTo>
                    <a:pt x="180" y="8"/>
                    <a:pt x="153" y="0"/>
                    <a:pt x="118" y="0"/>
                  </a:cubicBezTo>
                  <a:cubicBezTo>
                    <a:pt x="105" y="0"/>
                    <a:pt x="84" y="2"/>
                    <a:pt x="72" y="4"/>
                  </a:cubicBezTo>
                  <a:cubicBezTo>
                    <a:pt x="72" y="4"/>
                    <a:pt x="33" y="12"/>
                    <a:pt x="18" y="24"/>
                  </a:cubicBezTo>
                  <a:cubicBezTo>
                    <a:pt x="18" y="24"/>
                    <a:pt x="14" y="26"/>
                    <a:pt x="16" y="31"/>
                  </a:cubicBezTo>
                  <a:cubicBezTo>
                    <a:pt x="28" y="64"/>
                    <a:pt x="28" y="64"/>
                    <a:pt x="28" y="64"/>
                  </a:cubicBezTo>
                  <a:cubicBezTo>
                    <a:pt x="30" y="69"/>
                    <a:pt x="34" y="67"/>
                    <a:pt x="34" y="67"/>
                  </a:cubicBezTo>
                  <a:cubicBezTo>
                    <a:pt x="34" y="67"/>
                    <a:pt x="35" y="67"/>
                    <a:pt x="37" y="66"/>
                  </a:cubicBezTo>
                  <a:cubicBezTo>
                    <a:pt x="71" y="48"/>
                    <a:pt x="113" y="48"/>
                    <a:pt x="113" y="48"/>
                  </a:cubicBezTo>
                  <a:cubicBezTo>
                    <a:pt x="132" y="48"/>
                    <a:pt x="147" y="52"/>
                    <a:pt x="157" y="59"/>
                  </a:cubicBezTo>
                  <a:cubicBezTo>
                    <a:pt x="166" y="67"/>
                    <a:pt x="171" y="78"/>
                    <a:pt x="171" y="101"/>
                  </a:cubicBezTo>
                  <a:cubicBezTo>
                    <a:pt x="171" y="109"/>
                    <a:pt x="171" y="109"/>
                    <a:pt x="171" y="109"/>
                  </a:cubicBezTo>
                  <a:cubicBezTo>
                    <a:pt x="156" y="106"/>
                    <a:pt x="142" y="105"/>
                    <a:pt x="142" y="105"/>
                  </a:cubicBezTo>
                  <a:close/>
                  <a:moveTo>
                    <a:pt x="72" y="228"/>
                  </a:moveTo>
                  <a:cubicBezTo>
                    <a:pt x="66" y="223"/>
                    <a:pt x="65" y="221"/>
                    <a:pt x="62" y="218"/>
                  </a:cubicBezTo>
                  <a:cubicBezTo>
                    <a:pt x="59" y="212"/>
                    <a:pt x="57" y="205"/>
                    <a:pt x="57" y="195"/>
                  </a:cubicBezTo>
                  <a:cubicBezTo>
                    <a:pt x="57" y="180"/>
                    <a:pt x="62" y="169"/>
                    <a:pt x="73" y="161"/>
                  </a:cubicBezTo>
                  <a:cubicBezTo>
                    <a:pt x="73" y="161"/>
                    <a:pt x="88" y="148"/>
                    <a:pt x="123" y="148"/>
                  </a:cubicBezTo>
                  <a:cubicBezTo>
                    <a:pt x="149" y="149"/>
                    <a:pt x="171" y="152"/>
                    <a:pt x="171" y="152"/>
                  </a:cubicBezTo>
                  <a:cubicBezTo>
                    <a:pt x="171" y="232"/>
                    <a:pt x="171" y="232"/>
                    <a:pt x="171" y="232"/>
                  </a:cubicBezTo>
                  <a:cubicBezTo>
                    <a:pt x="171" y="232"/>
                    <a:pt x="171" y="232"/>
                    <a:pt x="171" y="232"/>
                  </a:cubicBezTo>
                  <a:cubicBezTo>
                    <a:pt x="171" y="232"/>
                    <a:pt x="149" y="237"/>
                    <a:pt x="124" y="238"/>
                  </a:cubicBezTo>
                  <a:cubicBezTo>
                    <a:pt x="88" y="240"/>
                    <a:pt x="72" y="228"/>
                    <a:pt x="72" y="2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40" name="Freeform 39"/>
            <p:cNvSpPr>
              <a:spLocks/>
            </p:cNvSpPr>
            <p:nvPr userDrawn="1"/>
          </p:nvSpPr>
          <p:spPr bwMode="auto">
            <a:xfrm>
              <a:off x="5162" y="1676"/>
              <a:ext cx="386" cy="653"/>
            </a:xfrm>
            <a:custGeom>
              <a:avLst/>
              <a:gdLst>
                <a:gd name="T0" fmla="*/ 162 w 163"/>
                <a:gd name="T1" fmla="*/ 13 h 276"/>
                <a:gd name="T2" fmla="*/ 159 w 163"/>
                <a:gd name="T3" fmla="*/ 7 h 276"/>
                <a:gd name="T4" fmla="*/ 130 w 163"/>
                <a:gd name="T5" fmla="*/ 2 h 276"/>
                <a:gd name="T6" fmla="*/ 85 w 163"/>
                <a:gd name="T7" fmla="*/ 9 h 276"/>
                <a:gd name="T8" fmla="*/ 55 w 163"/>
                <a:gd name="T9" fmla="*/ 31 h 276"/>
                <a:gd name="T10" fmla="*/ 55 w 163"/>
                <a:gd name="T11" fmla="*/ 9 h 276"/>
                <a:gd name="T12" fmla="*/ 50 w 163"/>
                <a:gd name="T13" fmla="*/ 4 h 276"/>
                <a:gd name="T14" fmla="*/ 5 w 163"/>
                <a:gd name="T15" fmla="*/ 4 h 276"/>
                <a:gd name="T16" fmla="*/ 0 w 163"/>
                <a:gd name="T17" fmla="*/ 9 h 276"/>
                <a:gd name="T18" fmla="*/ 0 w 163"/>
                <a:gd name="T19" fmla="*/ 270 h 276"/>
                <a:gd name="T20" fmla="*/ 6 w 163"/>
                <a:gd name="T21" fmla="*/ 276 h 276"/>
                <a:gd name="T22" fmla="*/ 52 w 163"/>
                <a:gd name="T23" fmla="*/ 276 h 276"/>
                <a:gd name="T24" fmla="*/ 57 w 163"/>
                <a:gd name="T25" fmla="*/ 270 h 276"/>
                <a:gd name="T26" fmla="*/ 57 w 163"/>
                <a:gd name="T27" fmla="*/ 140 h 276"/>
                <a:gd name="T28" fmla="*/ 63 w 163"/>
                <a:gd name="T29" fmla="*/ 94 h 276"/>
                <a:gd name="T30" fmla="*/ 78 w 163"/>
                <a:gd name="T31" fmla="*/ 68 h 276"/>
                <a:gd name="T32" fmla="*/ 100 w 163"/>
                <a:gd name="T33" fmla="*/ 55 h 276"/>
                <a:gd name="T34" fmla="*/ 123 w 163"/>
                <a:gd name="T35" fmla="*/ 52 h 276"/>
                <a:gd name="T36" fmla="*/ 142 w 163"/>
                <a:gd name="T37" fmla="*/ 54 h 276"/>
                <a:gd name="T38" fmla="*/ 149 w 163"/>
                <a:gd name="T39" fmla="*/ 50 h 276"/>
                <a:gd name="T40" fmla="*/ 162 w 163"/>
                <a:gd name="T41" fmla="*/ 13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3" h="276">
                  <a:moveTo>
                    <a:pt x="162" y="13"/>
                  </a:moveTo>
                  <a:cubicBezTo>
                    <a:pt x="163" y="9"/>
                    <a:pt x="161" y="7"/>
                    <a:pt x="159" y="7"/>
                  </a:cubicBezTo>
                  <a:cubicBezTo>
                    <a:pt x="156" y="5"/>
                    <a:pt x="142" y="2"/>
                    <a:pt x="130" y="2"/>
                  </a:cubicBezTo>
                  <a:cubicBezTo>
                    <a:pt x="108" y="0"/>
                    <a:pt x="96" y="4"/>
                    <a:pt x="85" y="9"/>
                  </a:cubicBezTo>
                  <a:cubicBezTo>
                    <a:pt x="74" y="14"/>
                    <a:pt x="62" y="22"/>
                    <a:pt x="55" y="31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5" y="6"/>
                    <a:pt x="53" y="4"/>
                    <a:pt x="50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3" y="4"/>
                    <a:pt x="0" y="6"/>
                    <a:pt x="0" y="9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3"/>
                    <a:pt x="3" y="276"/>
                    <a:pt x="6" y="276"/>
                  </a:cubicBezTo>
                  <a:cubicBezTo>
                    <a:pt x="52" y="276"/>
                    <a:pt x="52" y="276"/>
                    <a:pt x="52" y="276"/>
                  </a:cubicBezTo>
                  <a:cubicBezTo>
                    <a:pt x="55" y="276"/>
                    <a:pt x="57" y="273"/>
                    <a:pt x="57" y="270"/>
                  </a:cubicBezTo>
                  <a:cubicBezTo>
                    <a:pt x="57" y="140"/>
                    <a:pt x="57" y="140"/>
                    <a:pt x="57" y="140"/>
                  </a:cubicBezTo>
                  <a:cubicBezTo>
                    <a:pt x="57" y="123"/>
                    <a:pt x="59" y="105"/>
                    <a:pt x="63" y="94"/>
                  </a:cubicBezTo>
                  <a:cubicBezTo>
                    <a:pt x="67" y="83"/>
                    <a:pt x="72" y="75"/>
                    <a:pt x="78" y="68"/>
                  </a:cubicBezTo>
                  <a:cubicBezTo>
                    <a:pt x="85" y="62"/>
                    <a:pt x="92" y="58"/>
                    <a:pt x="100" y="55"/>
                  </a:cubicBezTo>
                  <a:cubicBezTo>
                    <a:pt x="108" y="53"/>
                    <a:pt x="117" y="52"/>
                    <a:pt x="123" y="52"/>
                  </a:cubicBezTo>
                  <a:cubicBezTo>
                    <a:pt x="132" y="52"/>
                    <a:pt x="142" y="54"/>
                    <a:pt x="142" y="54"/>
                  </a:cubicBezTo>
                  <a:cubicBezTo>
                    <a:pt x="146" y="55"/>
                    <a:pt x="148" y="53"/>
                    <a:pt x="149" y="50"/>
                  </a:cubicBezTo>
                  <a:cubicBezTo>
                    <a:pt x="152" y="42"/>
                    <a:pt x="160" y="18"/>
                    <a:pt x="162" y="1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41" name="Freeform 40"/>
            <p:cNvSpPr>
              <a:spLocks/>
            </p:cNvSpPr>
            <p:nvPr userDrawn="1"/>
          </p:nvSpPr>
          <p:spPr bwMode="auto">
            <a:xfrm>
              <a:off x="3807" y="1406"/>
              <a:ext cx="728" cy="1219"/>
            </a:xfrm>
            <a:custGeom>
              <a:avLst/>
              <a:gdLst>
                <a:gd name="T0" fmla="*/ 303 w 308"/>
                <a:gd name="T1" fmla="*/ 6 h 515"/>
                <a:gd name="T2" fmla="*/ 286 w 308"/>
                <a:gd name="T3" fmla="*/ 2 h 515"/>
                <a:gd name="T4" fmla="*/ 262 w 308"/>
                <a:gd name="T5" fmla="*/ 0 h 515"/>
                <a:gd name="T6" fmla="*/ 188 w 308"/>
                <a:gd name="T7" fmla="*/ 27 h 515"/>
                <a:gd name="T8" fmla="*/ 153 w 308"/>
                <a:gd name="T9" fmla="*/ 106 h 515"/>
                <a:gd name="T10" fmla="*/ 151 w 308"/>
                <a:gd name="T11" fmla="*/ 118 h 515"/>
                <a:gd name="T12" fmla="*/ 111 w 308"/>
                <a:gd name="T13" fmla="*/ 118 h 515"/>
                <a:gd name="T14" fmla="*/ 105 w 308"/>
                <a:gd name="T15" fmla="*/ 123 h 515"/>
                <a:gd name="T16" fmla="*/ 99 w 308"/>
                <a:gd name="T17" fmla="*/ 159 h 515"/>
                <a:gd name="T18" fmla="*/ 104 w 308"/>
                <a:gd name="T19" fmla="*/ 165 h 515"/>
                <a:gd name="T20" fmla="*/ 143 w 308"/>
                <a:gd name="T21" fmla="*/ 165 h 515"/>
                <a:gd name="T22" fmla="*/ 104 w 308"/>
                <a:gd name="T23" fmla="*/ 384 h 515"/>
                <a:gd name="T24" fmla="*/ 93 w 308"/>
                <a:gd name="T25" fmla="*/ 427 h 515"/>
                <a:gd name="T26" fmla="*/ 81 w 308"/>
                <a:gd name="T27" fmla="*/ 452 h 515"/>
                <a:gd name="T28" fmla="*/ 65 w 308"/>
                <a:gd name="T29" fmla="*/ 464 h 515"/>
                <a:gd name="T30" fmla="*/ 44 w 308"/>
                <a:gd name="T31" fmla="*/ 467 h 515"/>
                <a:gd name="T32" fmla="*/ 30 w 308"/>
                <a:gd name="T33" fmla="*/ 466 h 515"/>
                <a:gd name="T34" fmla="*/ 21 w 308"/>
                <a:gd name="T35" fmla="*/ 463 h 515"/>
                <a:gd name="T36" fmla="*/ 15 w 308"/>
                <a:gd name="T37" fmla="*/ 466 h 515"/>
                <a:gd name="T38" fmla="*/ 2 w 308"/>
                <a:gd name="T39" fmla="*/ 501 h 515"/>
                <a:gd name="T40" fmla="*/ 4 w 308"/>
                <a:gd name="T41" fmla="*/ 508 h 515"/>
                <a:gd name="T42" fmla="*/ 20 w 308"/>
                <a:gd name="T43" fmla="*/ 513 h 515"/>
                <a:gd name="T44" fmla="*/ 46 w 308"/>
                <a:gd name="T45" fmla="*/ 515 h 515"/>
                <a:gd name="T46" fmla="*/ 89 w 308"/>
                <a:gd name="T47" fmla="*/ 509 h 515"/>
                <a:gd name="T48" fmla="*/ 121 w 308"/>
                <a:gd name="T49" fmla="*/ 486 h 515"/>
                <a:gd name="T50" fmla="*/ 144 w 308"/>
                <a:gd name="T51" fmla="*/ 447 h 515"/>
                <a:gd name="T52" fmla="*/ 159 w 308"/>
                <a:gd name="T53" fmla="*/ 388 h 515"/>
                <a:gd name="T54" fmla="*/ 199 w 308"/>
                <a:gd name="T55" fmla="*/ 165 h 515"/>
                <a:gd name="T56" fmla="*/ 257 w 308"/>
                <a:gd name="T57" fmla="*/ 165 h 515"/>
                <a:gd name="T58" fmla="*/ 262 w 308"/>
                <a:gd name="T59" fmla="*/ 160 h 515"/>
                <a:gd name="T60" fmla="*/ 269 w 308"/>
                <a:gd name="T61" fmla="*/ 123 h 515"/>
                <a:gd name="T62" fmla="*/ 263 w 308"/>
                <a:gd name="T63" fmla="*/ 118 h 515"/>
                <a:gd name="T64" fmla="*/ 207 w 308"/>
                <a:gd name="T65" fmla="*/ 118 h 515"/>
                <a:gd name="T66" fmla="*/ 217 w 308"/>
                <a:gd name="T67" fmla="*/ 78 h 515"/>
                <a:gd name="T68" fmla="*/ 229 w 308"/>
                <a:gd name="T69" fmla="*/ 60 h 515"/>
                <a:gd name="T70" fmla="*/ 243 w 308"/>
                <a:gd name="T71" fmla="*/ 51 h 515"/>
                <a:gd name="T72" fmla="*/ 262 w 308"/>
                <a:gd name="T73" fmla="*/ 48 h 515"/>
                <a:gd name="T74" fmla="*/ 277 w 308"/>
                <a:gd name="T75" fmla="*/ 49 h 515"/>
                <a:gd name="T76" fmla="*/ 286 w 308"/>
                <a:gd name="T77" fmla="*/ 51 h 515"/>
                <a:gd name="T78" fmla="*/ 293 w 308"/>
                <a:gd name="T79" fmla="*/ 49 h 515"/>
                <a:gd name="T80" fmla="*/ 307 w 308"/>
                <a:gd name="T81" fmla="*/ 12 h 515"/>
                <a:gd name="T82" fmla="*/ 303 w 308"/>
                <a:gd name="T83" fmla="*/ 6 h 5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08" h="515">
                  <a:moveTo>
                    <a:pt x="303" y="6"/>
                  </a:moveTo>
                  <a:cubicBezTo>
                    <a:pt x="298" y="4"/>
                    <a:pt x="293" y="3"/>
                    <a:pt x="286" y="2"/>
                  </a:cubicBezTo>
                  <a:cubicBezTo>
                    <a:pt x="279" y="1"/>
                    <a:pt x="271" y="0"/>
                    <a:pt x="262" y="0"/>
                  </a:cubicBezTo>
                  <a:cubicBezTo>
                    <a:pt x="231" y="0"/>
                    <a:pt x="206" y="9"/>
                    <a:pt x="188" y="27"/>
                  </a:cubicBezTo>
                  <a:cubicBezTo>
                    <a:pt x="171" y="44"/>
                    <a:pt x="159" y="71"/>
                    <a:pt x="153" y="106"/>
                  </a:cubicBezTo>
                  <a:cubicBezTo>
                    <a:pt x="151" y="118"/>
                    <a:pt x="151" y="118"/>
                    <a:pt x="151" y="118"/>
                  </a:cubicBezTo>
                  <a:cubicBezTo>
                    <a:pt x="111" y="118"/>
                    <a:pt x="111" y="118"/>
                    <a:pt x="111" y="118"/>
                  </a:cubicBezTo>
                  <a:cubicBezTo>
                    <a:pt x="111" y="118"/>
                    <a:pt x="106" y="118"/>
                    <a:pt x="105" y="123"/>
                  </a:cubicBezTo>
                  <a:cubicBezTo>
                    <a:pt x="99" y="159"/>
                    <a:pt x="99" y="159"/>
                    <a:pt x="99" y="159"/>
                  </a:cubicBezTo>
                  <a:cubicBezTo>
                    <a:pt x="98" y="163"/>
                    <a:pt x="100" y="165"/>
                    <a:pt x="104" y="165"/>
                  </a:cubicBezTo>
                  <a:cubicBezTo>
                    <a:pt x="143" y="165"/>
                    <a:pt x="143" y="165"/>
                    <a:pt x="143" y="165"/>
                  </a:cubicBezTo>
                  <a:cubicBezTo>
                    <a:pt x="104" y="384"/>
                    <a:pt x="104" y="384"/>
                    <a:pt x="104" y="384"/>
                  </a:cubicBezTo>
                  <a:cubicBezTo>
                    <a:pt x="101" y="402"/>
                    <a:pt x="97" y="416"/>
                    <a:pt x="93" y="427"/>
                  </a:cubicBezTo>
                  <a:cubicBezTo>
                    <a:pt x="89" y="438"/>
                    <a:pt x="86" y="446"/>
                    <a:pt x="81" y="452"/>
                  </a:cubicBezTo>
                  <a:cubicBezTo>
                    <a:pt x="77" y="458"/>
                    <a:pt x="72" y="462"/>
                    <a:pt x="65" y="464"/>
                  </a:cubicBezTo>
                  <a:cubicBezTo>
                    <a:pt x="59" y="466"/>
                    <a:pt x="52" y="467"/>
                    <a:pt x="44" y="467"/>
                  </a:cubicBezTo>
                  <a:cubicBezTo>
                    <a:pt x="40" y="467"/>
                    <a:pt x="35" y="467"/>
                    <a:pt x="30" y="466"/>
                  </a:cubicBezTo>
                  <a:cubicBezTo>
                    <a:pt x="26" y="465"/>
                    <a:pt x="24" y="464"/>
                    <a:pt x="21" y="463"/>
                  </a:cubicBezTo>
                  <a:cubicBezTo>
                    <a:pt x="21" y="463"/>
                    <a:pt x="16" y="461"/>
                    <a:pt x="15" y="466"/>
                  </a:cubicBezTo>
                  <a:cubicBezTo>
                    <a:pt x="13" y="469"/>
                    <a:pt x="3" y="498"/>
                    <a:pt x="2" y="501"/>
                  </a:cubicBezTo>
                  <a:cubicBezTo>
                    <a:pt x="0" y="505"/>
                    <a:pt x="2" y="507"/>
                    <a:pt x="4" y="508"/>
                  </a:cubicBezTo>
                  <a:cubicBezTo>
                    <a:pt x="10" y="510"/>
                    <a:pt x="13" y="511"/>
                    <a:pt x="20" y="513"/>
                  </a:cubicBezTo>
                  <a:cubicBezTo>
                    <a:pt x="30" y="515"/>
                    <a:pt x="38" y="515"/>
                    <a:pt x="46" y="515"/>
                  </a:cubicBezTo>
                  <a:cubicBezTo>
                    <a:pt x="62" y="515"/>
                    <a:pt x="77" y="513"/>
                    <a:pt x="89" y="509"/>
                  </a:cubicBezTo>
                  <a:cubicBezTo>
                    <a:pt x="101" y="504"/>
                    <a:pt x="112" y="496"/>
                    <a:pt x="121" y="486"/>
                  </a:cubicBezTo>
                  <a:cubicBezTo>
                    <a:pt x="132" y="475"/>
                    <a:pt x="138" y="463"/>
                    <a:pt x="144" y="447"/>
                  </a:cubicBezTo>
                  <a:cubicBezTo>
                    <a:pt x="150" y="431"/>
                    <a:pt x="155" y="411"/>
                    <a:pt x="159" y="388"/>
                  </a:cubicBezTo>
                  <a:cubicBezTo>
                    <a:pt x="199" y="165"/>
                    <a:pt x="199" y="165"/>
                    <a:pt x="199" y="165"/>
                  </a:cubicBezTo>
                  <a:cubicBezTo>
                    <a:pt x="257" y="165"/>
                    <a:pt x="257" y="165"/>
                    <a:pt x="257" y="165"/>
                  </a:cubicBezTo>
                  <a:cubicBezTo>
                    <a:pt x="257" y="165"/>
                    <a:pt x="261" y="165"/>
                    <a:pt x="262" y="160"/>
                  </a:cubicBezTo>
                  <a:cubicBezTo>
                    <a:pt x="269" y="123"/>
                    <a:pt x="269" y="123"/>
                    <a:pt x="269" y="123"/>
                  </a:cubicBezTo>
                  <a:cubicBezTo>
                    <a:pt x="269" y="120"/>
                    <a:pt x="268" y="118"/>
                    <a:pt x="263" y="118"/>
                  </a:cubicBezTo>
                  <a:cubicBezTo>
                    <a:pt x="207" y="118"/>
                    <a:pt x="207" y="118"/>
                    <a:pt x="207" y="118"/>
                  </a:cubicBezTo>
                  <a:cubicBezTo>
                    <a:pt x="208" y="117"/>
                    <a:pt x="210" y="97"/>
                    <a:pt x="217" y="78"/>
                  </a:cubicBezTo>
                  <a:cubicBezTo>
                    <a:pt x="219" y="70"/>
                    <a:pt x="224" y="64"/>
                    <a:pt x="229" y="60"/>
                  </a:cubicBezTo>
                  <a:cubicBezTo>
                    <a:pt x="233" y="55"/>
                    <a:pt x="238" y="52"/>
                    <a:pt x="243" y="51"/>
                  </a:cubicBezTo>
                  <a:cubicBezTo>
                    <a:pt x="249" y="49"/>
                    <a:pt x="255" y="48"/>
                    <a:pt x="262" y="48"/>
                  </a:cubicBezTo>
                  <a:cubicBezTo>
                    <a:pt x="267" y="48"/>
                    <a:pt x="273" y="48"/>
                    <a:pt x="277" y="49"/>
                  </a:cubicBezTo>
                  <a:cubicBezTo>
                    <a:pt x="282" y="50"/>
                    <a:pt x="284" y="51"/>
                    <a:pt x="286" y="51"/>
                  </a:cubicBezTo>
                  <a:cubicBezTo>
                    <a:pt x="291" y="53"/>
                    <a:pt x="292" y="52"/>
                    <a:pt x="293" y="49"/>
                  </a:cubicBezTo>
                  <a:cubicBezTo>
                    <a:pt x="307" y="12"/>
                    <a:pt x="307" y="12"/>
                    <a:pt x="307" y="12"/>
                  </a:cubicBezTo>
                  <a:cubicBezTo>
                    <a:pt x="308" y="8"/>
                    <a:pt x="305" y="6"/>
                    <a:pt x="303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42" name="Freeform 41"/>
            <p:cNvSpPr>
              <a:spLocks/>
            </p:cNvSpPr>
            <p:nvPr userDrawn="1"/>
          </p:nvSpPr>
          <p:spPr bwMode="auto">
            <a:xfrm>
              <a:off x="2542" y="1421"/>
              <a:ext cx="132" cy="908"/>
            </a:xfrm>
            <a:custGeom>
              <a:avLst/>
              <a:gdLst>
                <a:gd name="T0" fmla="*/ 56 w 56"/>
                <a:gd name="T1" fmla="*/ 378 h 384"/>
                <a:gd name="T2" fmla="*/ 51 w 56"/>
                <a:gd name="T3" fmla="*/ 384 h 384"/>
                <a:gd name="T4" fmla="*/ 5 w 56"/>
                <a:gd name="T5" fmla="*/ 384 h 384"/>
                <a:gd name="T6" fmla="*/ 0 w 56"/>
                <a:gd name="T7" fmla="*/ 378 h 384"/>
                <a:gd name="T8" fmla="*/ 0 w 56"/>
                <a:gd name="T9" fmla="*/ 5 h 384"/>
                <a:gd name="T10" fmla="*/ 5 w 56"/>
                <a:gd name="T11" fmla="*/ 0 h 384"/>
                <a:gd name="T12" fmla="*/ 51 w 56"/>
                <a:gd name="T13" fmla="*/ 0 h 384"/>
                <a:gd name="T14" fmla="*/ 56 w 56"/>
                <a:gd name="T15" fmla="*/ 5 h 384"/>
                <a:gd name="T16" fmla="*/ 56 w 56"/>
                <a:gd name="T17" fmla="*/ 378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384">
                  <a:moveTo>
                    <a:pt x="56" y="378"/>
                  </a:moveTo>
                  <a:cubicBezTo>
                    <a:pt x="56" y="381"/>
                    <a:pt x="54" y="384"/>
                    <a:pt x="51" y="384"/>
                  </a:cubicBezTo>
                  <a:cubicBezTo>
                    <a:pt x="5" y="384"/>
                    <a:pt x="5" y="384"/>
                    <a:pt x="5" y="384"/>
                  </a:cubicBezTo>
                  <a:cubicBezTo>
                    <a:pt x="2" y="384"/>
                    <a:pt x="0" y="381"/>
                    <a:pt x="0" y="378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4" y="0"/>
                    <a:pt x="56" y="2"/>
                    <a:pt x="56" y="5"/>
                  </a:cubicBezTo>
                  <a:lnTo>
                    <a:pt x="56" y="3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</p:grpSp>
      <p:sp>
        <p:nvSpPr>
          <p:cNvPr id="47" name="Content Placeholder 2"/>
          <p:cNvSpPr>
            <a:spLocks noGrp="1"/>
          </p:cNvSpPr>
          <p:nvPr>
            <p:ph idx="1"/>
          </p:nvPr>
        </p:nvSpPr>
        <p:spPr>
          <a:xfrm>
            <a:off x="338328" y="1601725"/>
            <a:ext cx="11517122" cy="4641598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525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Segue_slide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radient-Background-Master_2015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360362" y="2049320"/>
            <a:ext cx="11482388" cy="2628900"/>
          </a:xfrm>
        </p:spPr>
        <p:txBody>
          <a:bodyPr lIns="0" tIns="0" rIns="0" bIns="0" anchor="b">
            <a:noAutofit/>
          </a:bodyPr>
          <a:lstStyle>
            <a:lvl1pPr algn="l">
              <a:defRPr sz="5400" spc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360362" y="4876800"/>
            <a:ext cx="11482388" cy="1066800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2400" spc="0">
                <a:solidFill>
                  <a:schemeClr val="bg1"/>
                </a:solidFill>
                <a:latin typeface="Salesforce San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cxnSp>
        <p:nvCxnSpPr>
          <p:cNvPr id="4" name="Straight Connector 3"/>
          <p:cNvCxnSpPr/>
          <p:nvPr userDrawn="1"/>
        </p:nvCxnSpPr>
        <p:spPr>
          <a:xfrm flipH="1">
            <a:off x="342900" y="4800600"/>
            <a:ext cx="11845925" cy="0"/>
          </a:xfrm>
          <a:prstGeom prst="line">
            <a:avLst/>
          </a:prstGeom>
          <a:ln w="1270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 descr="Salesforce Logo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9255" y="6264065"/>
            <a:ext cx="614087" cy="429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595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Speaker_slide_A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radient-Background-Master_2015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356616" y="526840"/>
            <a:ext cx="7379001" cy="2628900"/>
          </a:xfrm>
        </p:spPr>
        <p:txBody>
          <a:bodyPr lIns="0" tIns="0" rIns="0" bIns="0" anchor="b">
            <a:noAutofit/>
          </a:bodyPr>
          <a:lstStyle>
            <a:lvl1pPr algn="l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Speaker Name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356616" y="3354319"/>
            <a:ext cx="7379001" cy="1408043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  <a:latin typeface="Salesforce San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cxnSp>
        <p:nvCxnSpPr>
          <p:cNvPr id="26" name="Straight Connector 25"/>
          <p:cNvCxnSpPr/>
          <p:nvPr userDrawn="1"/>
        </p:nvCxnSpPr>
        <p:spPr>
          <a:xfrm flipH="1">
            <a:off x="-26942" y="3281320"/>
            <a:ext cx="7980317" cy="0"/>
          </a:xfrm>
          <a:prstGeom prst="line">
            <a:avLst/>
          </a:prstGeom>
          <a:ln w="1270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 descr="Salesforce Logo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3925" y="2094773"/>
            <a:ext cx="2627758" cy="1839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614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Speaker_slide_B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Gradient-Background-Master_2015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2314575" y="2095733"/>
            <a:ext cx="9551504" cy="2628900"/>
          </a:xfrm>
        </p:spPr>
        <p:txBody>
          <a:bodyPr lIns="91440" tIns="0" rIns="0" bIns="0" anchor="b">
            <a:noAutofit/>
          </a:bodyPr>
          <a:lstStyle>
            <a:lvl1pPr algn="l">
              <a:defRPr sz="5400" spc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Speaker Name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2314575" y="4877032"/>
            <a:ext cx="9551504" cy="1408043"/>
          </a:xfrm>
        </p:spPr>
        <p:txBody>
          <a:bodyPr lIns="91440" tIns="0" rIns="0" bIns="0">
            <a:noAutofit/>
          </a:bodyPr>
          <a:lstStyle>
            <a:lvl1pPr marL="0" indent="0" algn="l">
              <a:buNone/>
              <a:defRPr sz="2000" spc="0">
                <a:solidFill>
                  <a:schemeClr val="bg1"/>
                </a:solidFill>
                <a:latin typeface="Salesforce San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 smtClean="0"/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2162175" y="3984978"/>
            <a:ext cx="0" cy="2873022"/>
          </a:xfrm>
          <a:prstGeom prst="line">
            <a:avLst/>
          </a:prstGeom>
          <a:ln w="1270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/>
          <p:cNvSpPr/>
          <p:nvPr userDrawn="1"/>
        </p:nvSpPr>
        <p:spPr>
          <a:xfrm rot="10800000">
            <a:off x="2170753" y="3984978"/>
            <a:ext cx="64008" cy="7315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>
              <a:latin typeface="Salesforce Sans"/>
            </a:endParaRPr>
          </a:p>
        </p:txBody>
      </p:sp>
    </p:spTree>
    <p:extLst>
      <p:ext uri="{BB962C8B-B14F-4D97-AF65-F5344CB8AC3E}">
        <p14:creationId xmlns:p14="http://schemas.microsoft.com/office/powerpoint/2010/main" val="4117946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hank You_slide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Gradient-Background-Master_2015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40" name="TextBox 39"/>
          <p:cNvSpPr txBox="1"/>
          <p:nvPr userDrawn="1"/>
        </p:nvSpPr>
        <p:spPr>
          <a:xfrm>
            <a:off x="6305655" y="3041036"/>
            <a:ext cx="2578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  <a:spcAft>
                <a:spcPts val="1000"/>
              </a:spcAft>
            </a:pPr>
            <a:r>
              <a:rPr lang="en-US" sz="3600" b="1" dirty="0" smtClean="0">
                <a:solidFill>
                  <a:schemeClr val="bg1"/>
                </a:solidFill>
                <a:latin typeface="Salesforce Sans"/>
              </a:rPr>
              <a:t>Thank you</a:t>
            </a:r>
          </a:p>
        </p:txBody>
      </p:sp>
      <p:pic>
        <p:nvPicPr>
          <p:cNvPr id="41" name="Picture 40" descr="Salesforce Logo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7488" y="2592568"/>
            <a:ext cx="2528523" cy="1769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656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" tIns="0" rIns="0" bIns="0" rtlCol="0">
            <a:noAutofit/>
          </a:bodyPr>
          <a:lstStyle>
            <a:lvl1pPr>
              <a:defRPr lang="en-US" spc="0" dirty="0" smtClean="0"/>
            </a:lvl1pPr>
            <a:lvl2pPr>
              <a:defRPr lang="en-US" spc="0" dirty="0" smtClean="0"/>
            </a:lvl2pPr>
            <a:lvl3pPr>
              <a:defRPr lang="en-US" spc="0" dirty="0" smtClean="0"/>
            </a:lvl3pPr>
            <a:lvl4pPr>
              <a:defRPr lang="en-US" spc="0" dirty="0" smtClean="0"/>
            </a:lvl4pPr>
            <a:lvl5pPr>
              <a:defRPr lang="en-US" spc="0" dirty="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338328" y="1021080"/>
            <a:ext cx="11484864" cy="338554"/>
          </a:xfrm>
        </p:spPr>
        <p:txBody>
          <a:bodyPr lIns="9144" tIns="0" rIns="0" bIns="0">
            <a:spAutoFit/>
          </a:bodyPr>
          <a:lstStyle>
            <a:lvl1pPr marL="0" indent="0">
              <a:buNone/>
              <a:defRPr sz="2400" spc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pc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33728" y="6270900"/>
            <a:ext cx="10736917" cy="4283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spc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423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rawing Guide Layou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1"/>
          <p:cNvSpPr>
            <a:spLocks noGrp="1"/>
          </p:cNvSpPr>
          <p:nvPr>
            <p:ph type="body" sz="quarter" idx="18" hasCustomPrompt="1"/>
          </p:nvPr>
        </p:nvSpPr>
        <p:spPr>
          <a:xfrm>
            <a:off x="338328" y="1021080"/>
            <a:ext cx="11663172" cy="338554"/>
          </a:xfrm>
          <a:noFill/>
          <a:ln>
            <a:noFill/>
          </a:ln>
        </p:spPr>
        <p:txBody>
          <a:bodyPr/>
          <a:lstStyle>
            <a:lvl1pPr>
              <a:defRPr spc="0" baseline="0"/>
            </a:lvl1pPr>
          </a:lstStyle>
          <a:p>
            <a:r>
              <a:rPr lang="en-US" dirty="0"/>
              <a:t>Use </a:t>
            </a:r>
            <a:r>
              <a:rPr lang="en-US" dirty="0" smtClean="0"/>
              <a:t>this layout for realigning basic </a:t>
            </a:r>
            <a:r>
              <a:rPr lang="en-US" dirty="0"/>
              <a:t>drawing guides </a:t>
            </a:r>
            <a:r>
              <a:rPr lang="en-US" dirty="0" smtClean="0"/>
              <a:t>or reference them as needed</a:t>
            </a:r>
            <a:endParaRPr lang="en-US" dirty="0"/>
          </a:p>
        </p:txBody>
      </p:sp>
      <p:sp>
        <p:nvSpPr>
          <p:cNvPr id="19" name="Title 8"/>
          <p:cNvSpPr txBox="1">
            <a:spLocks/>
          </p:cNvSpPr>
          <p:nvPr userDrawn="1"/>
        </p:nvSpPr>
        <p:spPr>
          <a:xfrm>
            <a:off x="338327" y="90720"/>
            <a:ext cx="11515535" cy="908043"/>
          </a:xfrm>
          <a:prstGeom prst="rect">
            <a:avLst/>
          </a:prstGeom>
          <a:effectLst/>
        </p:spPr>
        <p:txBody>
          <a:bodyPr vert="horz" lIns="0" tIns="0" rIns="0" bIns="0" rtlCol="0" anchor="b">
            <a:noAutofit/>
          </a:bodyPr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0" kern="1200" spc="-20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pc="0" dirty="0" smtClean="0">
                <a:latin typeface="Salesforce Sans"/>
              </a:rPr>
              <a:t>Standard Drawing Guide Placement Layout Slide (Margins)</a:t>
            </a:r>
            <a:endParaRPr lang="en-US" spc="0" dirty="0">
              <a:latin typeface="Salesforce Sans"/>
            </a:endParaRP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336550" y="0"/>
            <a:ext cx="0" cy="6858000"/>
          </a:xfrm>
          <a:prstGeom prst="line">
            <a:avLst/>
          </a:prstGeom>
          <a:ln w="19050" cmpd="sng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 userDrawn="1"/>
        </p:nvCxnSpPr>
        <p:spPr>
          <a:xfrm>
            <a:off x="11847254" y="-1587"/>
            <a:ext cx="0" cy="6858000"/>
          </a:xfrm>
          <a:prstGeom prst="line">
            <a:avLst/>
          </a:prstGeom>
          <a:ln w="19050" cmpd="sng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 userDrawn="1"/>
        </p:nvCxnSpPr>
        <p:spPr>
          <a:xfrm rot="16200000">
            <a:off x="6094413" y="16770"/>
            <a:ext cx="0" cy="12188952"/>
          </a:xfrm>
          <a:prstGeom prst="line">
            <a:avLst/>
          </a:prstGeom>
          <a:ln w="635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>
          <a:xfrm rot="16200000">
            <a:off x="6094412" y="-4465621"/>
            <a:ext cx="0" cy="12188952"/>
          </a:xfrm>
          <a:prstGeom prst="line">
            <a:avLst/>
          </a:prstGeom>
          <a:ln w="19050" cmpd="sng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 userDrawn="1"/>
        </p:nvCxnSpPr>
        <p:spPr>
          <a:xfrm rot="16200000">
            <a:off x="6094412" y="-5478446"/>
            <a:ext cx="0" cy="12188952"/>
          </a:xfrm>
          <a:prstGeom prst="line">
            <a:avLst/>
          </a:prstGeom>
          <a:ln w="19050" cmpd="sng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 userDrawn="1"/>
        </p:nvSpPr>
        <p:spPr>
          <a:xfrm>
            <a:off x="6534428" y="2112524"/>
            <a:ext cx="5365506" cy="3539404"/>
          </a:xfrm>
          <a:prstGeom prst="rect">
            <a:avLst/>
          </a:prstGeom>
        </p:spPr>
        <p:txBody>
          <a:bodyPr wrap="square" lIns="121893" tIns="60947" rIns="121893" bIns="60947">
            <a:spAutoFit/>
          </a:bodyPr>
          <a:lstStyle/>
          <a:p>
            <a:pPr marL="0" marR="0" lvl="0" indent="0" algn="l" defTabSz="54409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dirty="0" smtClean="0">
                <a:solidFill>
                  <a:srgbClr val="00A1E0"/>
                </a:solidFill>
                <a:latin typeface="Salesforce Sans"/>
                <a:cs typeface="Salesforce Sans"/>
              </a:rPr>
              <a:t>Realigning Guides</a:t>
            </a:r>
            <a:endParaRPr lang="en-US" sz="1600" b="0" dirty="0" smtClean="0">
              <a:solidFill>
                <a:srgbClr val="00A1E0"/>
              </a:solidFill>
              <a:latin typeface="Salesforce Sans"/>
              <a:cs typeface="Salesforce Sans"/>
            </a:endParaRPr>
          </a:p>
          <a:p>
            <a:pPr lvl="0">
              <a:spcBef>
                <a:spcPts val="800"/>
              </a:spcBef>
            </a:pPr>
            <a:r>
              <a:rPr lang="en-US" sz="1200" b="0" dirty="0" smtClean="0">
                <a:solidFill>
                  <a:schemeClr val="accent2"/>
                </a:solidFill>
                <a:latin typeface="Salesforce Sans"/>
                <a:cs typeface="Salesforce Sans"/>
              </a:rPr>
              <a:t>Guides can can </a:t>
            </a:r>
            <a:r>
              <a:rPr lang="en-US" sz="1200" b="0" dirty="0">
                <a:solidFill>
                  <a:schemeClr val="accent2"/>
                </a:solidFill>
                <a:latin typeface="Salesforce Sans"/>
                <a:cs typeface="Salesforce Sans"/>
              </a:rPr>
              <a:t>easily be bumped and moved </a:t>
            </a:r>
            <a:r>
              <a:rPr lang="en-US" sz="1200" b="0" dirty="0" smtClean="0">
                <a:solidFill>
                  <a:schemeClr val="accent2"/>
                </a:solidFill>
                <a:latin typeface="Salesforce Sans"/>
                <a:cs typeface="Salesforce Sans"/>
              </a:rPr>
              <a:t>accidentally.  </a:t>
            </a:r>
          </a:p>
          <a:p>
            <a:pPr lvl="0" defTabSz="1218936">
              <a:spcBef>
                <a:spcPts val="800"/>
              </a:spcBef>
              <a:defRPr/>
            </a:pPr>
            <a:r>
              <a:rPr lang="en-US" sz="1200" dirty="0" smtClean="0">
                <a:solidFill>
                  <a:schemeClr val="accent2"/>
                </a:solidFill>
                <a:latin typeface="Salesforce Sans"/>
                <a:cs typeface="Salesforce Sans"/>
              </a:rPr>
              <a:t>This slide layout show you how to reset your guides. </a:t>
            </a:r>
            <a:endParaRPr lang="en-US" sz="1200" dirty="0">
              <a:solidFill>
                <a:schemeClr val="accent2"/>
              </a:solidFill>
              <a:latin typeface="Salesforce Sans"/>
              <a:cs typeface="Salesforce Sans"/>
            </a:endParaRPr>
          </a:p>
          <a:p>
            <a:pPr lvl="0" defTabSz="1218936">
              <a:spcBef>
                <a:spcPts val="800"/>
              </a:spcBef>
              <a:defRPr/>
            </a:pPr>
            <a:r>
              <a:rPr lang="en-US" sz="1200" b="1" dirty="0" smtClean="0">
                <a:solidFill>
                  <a:schemeClr val="accent2"/>
                </a:solidFill>
                <a:latin typeface="Salesforce Sans"/>
                <a:cs typeface="Salesforce Sans"/>
              </a:rPr>
              <a:t>NOTE: </a:t>
            </a:r>
            <a:r>
              <a:rPr lang="en-US" sz="1200" dirty="0" smtClean="0">
                <a:solidFill>
                  <a:schemeClr val="accent2"/>
                </a:solidFill>
                <a:latin typeface="Salesforce Sans"/>
                <a:cs typeface="Salesforce Sans"/>
              </a:rPr>
              <a:t>When </a:t>
            </a:r>
            <a:r>
              <a:rPr lang="en-US" sz="1200" dirty="0">
                <a:solidFill>
                  <a:schemeClr val="accent2"/>
                </a:solidFill>
                <a:latin typeface="Salesforce Sans"/>
                <a:cs typeface="Salesforce Sans"/>
              </a:rPr>
              <a:t>working on any older deck, be sure to check and ensure that the guides in your deck are set.</a:t>
            </a:r>
          </a:p>
          <a:p>
            <a:pPr marL="304735" lvl="0" indent="-304735">
              <a:spcBef>
                <a:spcPts val="800"/>
              </a:spcBef>
              <a:buFont typeface="+mj-lt"/>
              <a:buAutoNum type="arabicPeriod"/>
              <a:defRPr/>
            </a:pPr>
            <a:r>
              <a:rPr lang="en-US" sz="1200" b="1" dirty="0">
                <a:solidFill>
                  <a:schemeClr val="accent2"/>
                </a:solidFill>
                <a:latin typeface="Salesforce Sans"/>
                <a:cs typeface="Salesforce Sans"/>
              </a:rPr>
              <a:t>Turn on your guides </a:t>
            </a:r>
          </a:p>
          <a:p>
            <a:pPr marL="304735" lvl="0" indent="-304735" defTabSz="1218936">
              <a:spcBef>
                <a:spcPts val="800"/>
              </a:spcBef>
              <a:buFont typeface="+mj-lt"/>
              <a:buAutoNum type="arabicPeriod" startAt="2"/>
              <a:defRPr/>
            </a:pPr>
            <a:r>
              <a:rPr lang="en-US" sz="1200" b="1" dirty="0">
                <a:solidFill>
                  <a:schemeClr val="accent2"/>
                </a:solidFill>
                <a:latin typeface="Salesforce Sans"/>
                <a:cs typeface="Salesforce Sans"/>
              </a:rPr>
              <a:t>Insert </a:t>
            </a:r>
            <a:r>
              <a:rPr lang="en-US" sz="1200" b="1" dirty="0" smtClean="0">
                <a:solidFill>
                  <a:schemeClr val="accent2"/>
                </a:solidFill>
                <a:latin typeface="Salesforce Sans"/>
                <a:cs typeface="Salesforce Sans"/>
              </a:rPr>
              <a:t>a new slide</a:t>
            </a:r>
            <a:r>
              <a:rPr lang="en-US" sz="1200" b="1" baseline="0" dirty="0" smtClean="0">
                <a:solidFill>
                  <a:schemeClr val="accent2"/>
                </a:solidFill>
                <a:latin typeface="Salesforce Sans"/>
                <a:cs typeface="Salesforce Sans"/>
              </a:rPr>
              <a:t> </a:t>
            </a:r>
            <a:r>
              <a:rPr lang="en-US" sz="1200" b="1" dirty="0" smtClean="0">
                <a:solidFill>
                  <a:schemeClr val="accent2"/>
                </a:solidFill>
                <a:latin typeface="Salesforce Sans"/>
                <a:cs typeface="Salesforce Sans"/>
              </a:rPr>
              <a:t>the using the Guide </a:t>
            </a:r>
            <a:r>
              <a:rPr lang="en-US" sz="1200" b="1" dirty="0">
                <a:solidFill>
                  <a:schemeClr val="accent2"/>
                </a:solidFill>
                <a:latin typeface="Salesforce Sans"/>
                <a:cs typeface="Salesforce Sans"/>
              </a:rPr>
              <a:t>Layout </a:t>
            </a:r>
            <a:r>
              <a:rPr lang="en-US" sz="1200" b="1" dirty="0" smtClean="0">
                <a:solidFill>
                  <a:schemeClr val="accent2"/>
                </a:solidFill>
                <a:latin typeface="Salesforce Sans"/>
                <a:cs typeface="Salesforce Sans"/>
              </a:rPr>
              <a:t>slide option.</a:t>
            </a:r>
          </a:p>
          <a:p>
            <a:pPr marL="304735" lvl="0" indent="-304735" defTabSz="1218936">
              <a:spcBef>
                <a:spcPts val="800"/>
              </a:spcBef>
              <a:buFont typeface="+mj-lt"/>
              <a:buAutoNum type="arabicPeriod" startAt="2"/>
              <a:defRPr/>
            </a:pPr>
            <a:r>
              <a:rPr lang="en-US" sz="1200" b="1" dirty="0" smtClean="0">
                <a:solidFill>
                  <a:schemeClr val="accent2"/>
                </a:solidFill>
                <a:latin typeface="Salesforce Sans"/>
                <a:cs typeface="Salesforce Sans"/>
              </a:rPr>
              <a:t>Do </a:t>
            </a:r>
            <a:r>
              <a:rPr lang="en-US" sz="1200" b="1" dirty="0">
                <a:solidFill>
                  <a:schemeClr val="accent2"/>
                </a:solidFill>
                <a:latin typeface="Salesforce Sans"/>
                <a:cs typeface="Salesforce Sans"/>
              </a:rPr>
              <a:t>your guides align with the orange lines in the new slide?  </a:t>
            </a:r>
            <a:r>
              <a:rPr lang="en-US" sz="1200" dirty="0">
                <a:solidFill>
                  <a:schemeClr val="accent2"/>
                </a:solidFill>
                <a:latin typeface="Salesforce Sans"/>
                <a:cs typeface="Salesforce Sans"/>
              </a:rPr>
              <a:t>If yes, your guides are set, if not, proceed </a:t>
            </a:r>
            <a:r>
              <a:rPr lang="en-US" sz="1200" dirty="0" smtClean="0">
                <a:solidFill>
                  <a:schemeClr val="accent2"/>
                </a:solidFill>
                <a:latin typeface="Salesforce Sans"/>
                <a:cs typeface="Salesforce Sans"/>
              </a:rPr>
              <a:t>then realign each of the lines to line up with the lines shown on this page. </a:t>
            </a:r>
          </a:p>
          <a:p>
            <a:pPr marL="304735" lvl="0" indent="-304735" defTabSz="1218936">
              <a:spcBef>
                <a:spcPts val="800"/>
              </a:spcBef>
              <a:buFont typeface="+mj-lt"/>
              <a:buAutoNum type="arabicPeriod" startAt="2"/>
              <a:defRPr/>
            </a:pPr>
            <a:r>
              <a:rPr lang="en-US" sz="1200" b="1" dirty="0" smtClean="0">
                <a:solidFill>
                  <a:schemeClr val="accent2"/>
                </a:solidFill>
                <a:latin typeface="Salesforce Sans"/>
                <a:cs typeface="Salesforce Sans"/>
              </a:rPr>
              <a:t>Once guides are reset, delete the Guide Layout Slide</a:t>
            </a:r>
            <a:endParaRPr lang="en-US" sz="1200" b="1" dirty="0">
              <a:solidFill>
                <a:schemeClr val="accent2"/>
              </a:solidFill>
              <a:latin typeface="Salesforce Sans"/>
              <a:cs typeface="Salesforce Sans"/>
            </a:endParaRPr>
          </a:p>
          <a:p>
            <a:pPr lvl="0" defTabSz="1218936">
              <a:spcBef>
                <a:spcPts val="800"/>
              </a:spcBef>
              <a:defRPr/>
            </a:pPr>
            <a:endParaRPr lang="en-US" sz="1300" dirty="0">
              <a:solidFill>
                <a:schemeClr val="accent2"/>
              </a:solidFill>
              <a:latin typeface="Salesforce Sans"/>
              <a:cs typeface="Salesforce Sans"/>
            </a:endParaRPr>
          </a:p>
          <a:p>
            <a:pPr lvl="0">
              <a:spcBef>
                <a:spcPts val="800"/>
              </a:spcBef>
            </a:pPr>
            <a:endParaRPr lang="en-US" sz="1300" dirty="0">
              <a:solidFill>
                <a:schemeClr val="accent2"/>
              </a:solidFill>
              <a:latin typeface="Salesforce Sans"/>
              <a:cs typeface="Salesforce Sans"/>
            </a:endParaRPr>
          </a:p>
        </p:txBody>
      </p:sp>
      <p:sp>
        <p:nvSpPr>
          <p:cNvPr id="12" name="Right Arrow 11"/>
          <p:cNvSpPr/>
          <p:nvPr userDrawn="1"/>
        </p:nvSpPr>
        <p:spPr>
          <a:xfrm rot="8100000" flipH="1">
            <a:off x="11395761" y="1682876"/>
            <a:ext cx="401043" cy="410573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latin typeface="Salesforce Sans"/>
              <a:cs typeface="VAG Rounded Std Light"/>
            </a:endParaRPr>
          </a:p>
        </p:txBody>
      </p:sp>
      <p:sp>
        <p:nvSpPr>
          <p:cNvPr id="14" name="Right Arrow 13"/>
          <p:cNvSpPr/>
          <p:nvPr userDrawn="1"/>
        </p:nvSpPr>
        <p:spPr>
          <a:xfrm rot="13500000">
            <a:off x="486977" y="1682876"/>
            <a:ext cx="401043" cy="410573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latin typeface="Salesforce Sans"/>
              <a:cs typeface="VAG Rounded Std Light"/>
            </a:endParaRPr>
          </a:p>
        </p:txBody>
      </p:sp>
      <p:sp>
        <p:nvSpPr>
          <p:cNvPr id="15" name="Right Arrow 14"/>
          <p:cNvSpPr/>
          <p:nvPr userDrawn="1"/>
        </p:nvSpPr>
        <p:spPr>
          <a:xfrm rot="13500000" flipH="1" flipV="1">
            <a:off x="11395760" y="5694252"/>
            <a:ext cx="401043" cy="410573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latin typeface="Salesforce Sans"/>
              <a:cs typeface="VAG Rounded Std Light"/>
            </a:endParaRPr>
          </a:p>
        </p:txBody>
      </p:sp>
      <p:sp>
        <p:nvSpPr>
          <p:cNvPr id="16" name="Right Arrow 15"/>
          <p:cNvSpPr/>
          <p:nvPr userDrawn="1"/>
        </p:nvSpPr>
        <p:spPr>
          <a:xfrm rot="8100000" flipV="1">
            <a:off x="486976" y="5607176"/>
            <a:ext cx="401043" cy="410573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latin typeface="Salesforce Sans"/>
              <a:cs typeface="VAG Rounded Std Light"/>
            </a:endParaRPr>
          </a:p>
        </p:txBody>
      </p:sp>
      <p:sp>
        <p:nvSpPr>
          <p:cNvPr id="22" name="Content Placeholder 16"/>
          <p:cNvSpPr txBox="1">
            <a:spLocks/>
          </p:cNvSpPr>
          <p:nvPr userDrawn="1"/>
        </p:nvSpPr>
        <p:spPr>
          <a:xfrm>
            <a:off x="506414" y="2112524"/>
            <a:ext cx="5716586" cy="3526276"/>
          </a:xfrm>
          <a:prstGeom prst="rect">
            <a:avLst/>
          </a:prstGeom>
        </p:spPr>
        <p:txBody>
          <a:bodyPr lIns="121893" tIns="60947" rIns="121893" bIns="60947"/>
          <a:lstStyle>
            <a:lvl1pPr marL="0" indent="0" algn="l" defTabSz="457177" rtl="0" eaLnBrk="1" latinLnBrk="0" hangingPunct="1">
              <a:spcBef>
                <a:spcPts val="1200"/>
              </a:spcBef>
              <a:buFont typeface="Arial"/>
              <a:buNone/>
              <a:defRPr sz="2400" kern="1200">
                <a:solidFill>
                  <a:schemeClr val="accent3"/>
                </a:solidFill>
                <a:latin typeface="Arial"/>
                <a:ea typeface="+mn-ea"/>
                <a:cs typeface="Arial"/>
              </a:defRPr>
            </a:lvl1pPr>
            <a:lvl2pPr marL="233363" indent="-233363" algn="l" defTabSz="457177" rtl="0" eaLnBrk="1" latinLnBrk="0" hangingPunct="1">
              <a:spcBef>
                <a:spcPts val="800"/>
              </a:spcBef>
              <a:spcAft>
                <a:spcPts val="200"/>
              </a:spcAft>
              <a:buFont typeface="Arial"/>
              <a:buChar char="•"/>
              <a:defRPr sz="2000" kern="1200">
                <a:solidFill>
                  <a:schemeClr val="accent1"/>
                </a:solidFill>
                <a:latin typeface="Arial"/>
                <a:ea typeface="+mn-ea"/>
                <a:cs typeface="Arial"/>
              </a:defRPr>
            </a:lvl2pPr>
            <a:lvl3pPr marL="457200" indent="-161925" algn="l" defTabSz="457177" rtl="0" eaLnBrk="1" latinLnBrk="0" hangingPunct="1">
              <a:spcBef>
                <a:spcPts val="600"/>
              </a:spcBef>
              <a:spcAft>
                <a:spcPts val="200"/>
              </a:spcAft>
              <a:buFont typeface="Lucida Grande"/>
              <a:buChar char="-"/>
              <a:tabLst/>
              <a:defRPr sz="1600" kern="1200">
                <a:solidFill>
                  <a:schemeClr val="accent1"/>
                </a:solidFill>
                <a:latin typeface="Arial"/>
                <a:ea typeface="+mn-ea"/>
                <a:cs typeface="Arial"/>
              </a:defRPr>
            </a:lvl3pPr>
            <a:lvl4pPr marL="1600120" indent="-228589" algn="l" defTabSz="457177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297" indent="-228589" algn="l" defTabSz="457177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474" indent="-228589" algn="l" defTabSz="457177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1" indent="-228589" algn="l" defTabSz="457177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457177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457177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800"/>
              </a:spcBef>
            </a:pPr>
            <a:r>
              <a:rPr lang="en-US" sz="1600" b="1" dirty="0" smtClean="0">
                <a:solidFill>
                  <a:schemeClr val="accent1"/>
                </a:solidFill>
                <a:latin typeface="Salesforce Sans"/>
                <a:cs typeface="Salesforce Sans"/>
              </a:rPr>
              <a:t>What are Drawing Guides?  </a:t>
            </a:r>
          </a:p>
          <a:p>
            <a:pPr>
              <a:spcBef>
                <a:spcPts val="800"/>
              </a:spcBef>
            </a:pPr>
            <a:r>
              <a:rPr lang="en-US" sz="1200" dirty="0" smtClean="0">
                <a:solidFill>
                  <a:schemeClr val="accent2"/>
                </a:solidFill>
                <a:latin typeface="Salesforce Sans"/>
                <a:cs typeface="Salesforce Sans"/>
              </a:rPr>
              <a:t>Drawing guides are thin lines that that appear on all pages in the same spot, but don’t show up when you print or view deck in Show mode.  </a:t>
            </a:r>
          </a:p>
          <a:p>
            <a:pPr>
              <a:spcBef>
                <a:spcPts val="800"/>
              </a:spcBef>
            </a:pPr>
            <a:r>
              <a:rPr lang="en-US" sz="1200" i="0" dirty="0" smtClean="0">
                <a:solidFill>
                  <a:schemeClr val="accent2"/>
                </a:solidFill>
                <a:latin typeface="Salesforce Sans"/>
                <a:cs typeface="Salesforce Sans"/>
              </a:rPr>
              <a:t>Think of them as internal margins for the proper alignment and consistent placement of content. Object will snap to them and they are also perfect for cropping an image to. </a:t>
            </a:r>
          </a:p>
          <a:p>
            <a:pPr>
              <a:spcBef>
                <a:spcPts val="800"/>
              </a:spcBef>
            </a:pPr>
            <a:r>
              <a:rPr lang="en-US" sz="1200" dirty="0" smtClean="0">
                <a:solidFill>
                  <a:schemeClr val="accent2"/>
                </a:solidFill>
                <a:latin typeface="Salesforce Sans"/>
                <a:cs typeface="Salesforce Sans"/>
              </a:rPr>
              <a:t>This template has pre-made guides that delineate where your workspace is.  </a:t>
            </a:r>
            <a:r>
              <a:rPr lang="en-US" sz="1200" b="1" dirty="0">
                <a:solidFill>
                  <a:schemeClr val="accent2"/>
                </a:solidFill>
                <a:latin typeface="Salesforce Sans"/>
                <a:cs typeface="Salesforce Sans"/>
              </a:rPr>
              <a:t/>
            </a:r>
            <a:br>
              <a:rPr lang="en-US" sz="1200" b="1" dirty="0">
                <a:solidFill>
                  <a:schemeClr val="accent2"/>
                </a:solidFill>
                <a:latin typeface="Salesforce Sans"/>
                <a:cs typeface="Salesforce Sans"/>
              </a:rPr>
            </a:br>
            <a:r>
              <a:rPr lang="en-US" sz="1200" b="1" dirty="0" smtClean="0">
                <a:solidFill>
                  <a:schemeClr val="accent1"/>
                </a:solidFill>
                <a:latin typeface="Salesforce Sans"/>
                <a:cs typeface="Salesforce Sans"/>
              </a:rPr>
              <a:t/>
            </a:r>
            <a:br>
              <a:rPr lang="en-US" sz="1200" b="1" dirty="0" smtClean="0">
                <a:solidFill>
                  <a:schemeClr val="accent1"/>
                </a:solidFill>
                <a:latin typeface="Salesforce Sans"/>
                <a:cs typeface="Salesforce Sans"/>
              </a:rPr>
            </a:br>
            <a:r>
              <a:rPr lang="en-US" sz="1600" b="1" dirty="0" smtClean="0">
                <a:solidFill>
                  <a:schemeClr val="accent1"/>
                </a:solidFill>
                <a:latin typeface="Salesforce Sans"/>
                <a:cs typeface="Salesforce Sans"/>
              </a:rPr>
              <a:t>How </a:t>
            </a:r>
            <a:r>
              <a:rPr lang="en-US" sz="1600" b="1" dirty="0">
                <a:solidFill>
                  <a:schemeClr val="accent1"/>
                </a:solidFill>
                <a:latin typeface="Salesforce Sans"/>
                <a:cs typeface="Salesforce Sans"/>
              </a:rPr>
              <a:t>to Turn Guides On and </a:t>
            </a:r>
            <a:r>
              <a:rPr lang="en-US" sz="1600" b="1" dirty="0" smtClean="0">
                <a:solidFill>
                  <a:schemeClr val="accent1"/>
                </a:solidFill>
                <a:latin typeface="Salesforce Sans"/>
                <a:cs typeface="Salesforce Sans"/>
              </a:rPr>
              <a:t>Off</a:t>
            </a:r>
          </a:p>
          <a:p>
            <a:pPr>
              <a:spcBef>
                <a:spcPts val="800"/>
              </a:spcBef>
              <a:buClr>
                <a:schemeClr val="accent3"/>
              </a:buClr>
            </a:pPr>
            <a:r>
              <a:rPr lang="en-US" sz="1200" b="1" dirty="0" smtClean="0">
                <a:solidFill>
                  <a:schemeClr val="accent2"/>
                </a:solidFill>
                <a:latin typeface="Salesforce Sans"/>
                <a:cs typeface="Salesforce Sans"/>
              </a:rPr>
              <a:t>Windows: </a:t>
            </a:r>
            <a:r>
              <a:rPr lang="en-US" sz="1200" dirty="0" smtClean="0">
                <a:solidFill>
                  <a:schemeClr val="accent2"/>
                </a:solidFill>
                <a:latin typeface="Salesforce Sans"/>
                <a:cs typeface="Salesforce Sans"/>
              </a:rPr>
              <a:t>ALT + F9 or Right click in blue area off workspace &gt;Grids and Guides&gt;Display Drawing Guides on Screen</a:t>
            </a:r>
          </a:p>
          <a:p>
            <a:pPr>
              <a:spcBef>
                <a:spcPts val="800"/>
              </a:spcBef>
              <a:buClr>
                <a:schemeClr val="accent3"/>
              </a:buClr>
              <a:defRPr/>
            </a:pPr>
            <a:r>
              <a:rPr lang="en-US" sz="1200" b="1" dirty="0" smtClean="0">
                <a:solidFill>
                  <a:schemeClr val="accent2"/>
                </a:solidFill>
                <a:latin typeface="Salesforce Sans"/>
                <a:cs typeface="Salesforce Sans"/>
              </a:rPr>
              <a:t>Mac 2011: </a:t>
            </a:r>
            <a:r>
              <a:rPr lang="en-US" sz="1200" dirty="0" smtClean="0">
                <a:solidFill>
                  <a:schemeClr val="accent2"/>
                </a:solidFill>
                <a:latin typeface="Salesforce Sans"/>
                <a:cs typeface="Salesforce Sans"/>
              </a:rPr>
              <a:t>Control + Option + Command + G or </a:t>
            </a:r>
            <a:br>
              <a:rPr lang="en-US" sz="1200" dirty="0" smtClean="0">
                <a:solidFill>
                  <a:schemeClr val="accent2"/>
                </a:solidFill>
                <a:latin typeface="Salesforce Sans"/>
                <a:cs typeface="Salesforce Sans"/>
              </a:rPr>
            </a:br>
            <a:r>
              <a:rPr lang="en-US" sz="1200" dirty="0" smtClean="0">
                <a:solidFill>
                  <a:schemeClr val="accent2"/>
                </a:solidFill>
                <a:latin typeface="Salesforce Sans"/>
                <a:cs typeface="Salesforce Sans"/>
              </a:rPr>
              <a:t>View&gt;Guides&gt;Static Guides</a:t>
            </a:r>
          </a:p>
          <a:p>
            <a:pPr>
              <a:spcBef>
                <a:spcPts val="800"/>
              </a:spcBef>
              <a:buClr>
                <a:schemeClr val="accent3"/>
              </a:buClr>
              <a:defRPr/>
            </a:pPr>
            <a:r>
              <a:rPr lang="en-US" sz="1200" b="1" dirty="0" smtClean="0">
                <a:solidFill>
                  <a:schemeClr val="accent2"/>
                </a:solidFill>
                <a:latin typeface="Salesforce Sans"/>
                <a:cs typeface="Salesforce Sans"/>
              </a:rPr>
              <a:t>MAC 2008:   </a:t>
            </a:r>
            <a:r>
              <a:rPr lang="en-US" sz="1200" dirty="0" smtClean="0">
                <a:solidFill>
                  <a:schemeClr val="accent2"/>
                </a:solidFill>
                <a:latin typeface="Salesforce Sans"/>
                <a:cs typeface="Salesforce Sans"/>
              </a:rPr>
              <a:t>Command + G or View&gt;Guides&gt;Static Guides</a:t>
            </a:r>
          </a:p>
        </p:txBody>
      </p:sp>
      <p:sp>
        <p:nvSpPr>
          <p:cNvPr id="23" name="TextBox 22"/>
          <p:cNvSpPr txBox="1"/>
          <p:nvPr userDrawn="1"/>
        </p:nvSpPr>
        <p:spPr>
          <a:xfrm>
            <a:off x="7200900" y="5430299"/>
            <a:ext cx="40707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Bef>
                <a:spcPts val="300"/>
              </a:spcBef>
              <a:spcAft>
                <a:spcPts val="1000"/>
              </a:spcAft>
            </a:pPr>
            <a:r>
              <a:rPr lang="en-US" sz="1400" dirty="0" smtClean="0">
                <a:solidFill>
                  <a:schemeClr val="accent1">
                    <a:lumMod val="75000"/>
                  </a:schemeClr>
                </a:solidFill>
                <a:latin typeface="Salesforce Sans"/>
              </a:rPr>
              <a:t>The left and right top and bottom corners only area you should work</a:t>
            </a:r>
            <a:r>
              <a:rPr lang="en-US" sz="1400" baseline="0" dirty="0" smtClean="0">
                <a:solidFill>
                  <a:schemeClr val="accent1">
                    <a:lumMod val="75000"/>
                  </a:schemeClr>
                </a:solidFill>
                <a:latin typeface="Salesforce Sans"/>
              </a:rPr>
              <a:t> within on each slide. </a:t>
            </a:r>
            <a:endParaRPr lang="en-US" sz="1400" dirty="0" smtClean="0">
              <a:solidFill>
                <a:schemeClr val="accent1">
                  <a:lumMod val="75000"/>
                </a:schemeClr>
              </a:solidFill>
              <a:latin typeface="Salesforce Sans"/>
            </a:endParaRPr>
          </a:p>
        </p:txBody>
      </p:sp>
    </p:spTree>
    <p:extLst>
      <p:ext uri="{BB962C8B-B14F-4D97-AF65-F5344CB8AC3E}">
        <p14:creationId xmlns:p14="http://schemas.microsoft.com/office/powerpoint/2010/main" val="767965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2-column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7990" y="1599480"/>
            <a:ext cx="5705025" cy="4498264"/>
          </a:xfrm>
          <a:solidFill>
            <a:schemeClr val="accent2">
              <a:lumMod val="20000"/>
              <a:lumOff val="80000"/>
            </a:schemeClr>
          </a:solidFill>
        </p:spPr>
        <p:txBody>
          <a:bodyPr lIns="182880" tIns="182880" rIns="182880" bIns="18288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540" y="1599480"/>
            <a:ext cx="5651946" cy="4498264"/>
          </a:xfrm>
          <a:solidFill>
            <a:schemeClr val="accent2">
              <a:lumMod val="20000"/>
              <a:lumOff val="80000"/>
            </a:schemeClr>
          </a:solidFill>
        </p:spPr>
        <p:txBody>
          <a:bodyPr lIns="182880" tIns="182880" rIns="182880" bIns="18288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338328" y="1021080"/>
            <a:ext cx="11484864" cy="338554"/>
          </a:xfrm>
        </p:spPr>
        <p:txBody>
          <a:bodyPr vert="horz" lIns="9144" tIns="0" rIns="0" bIns="0" rtlCol="0">
            <a:spAutoFit/>
          </a:bodyPr>
          <a:lstStyle>
            <a:lvl1pPr>
              <a:defRPr lang="en-US" sz="2400" spc="0" dirty="0" smtClean="0">
                <a:solidFill>
                  <a:schemeClr val="accent2"/>
                </a:solidFill>
              </a:defRPr>
            </a:lvl1pPr>
          </a:lstStyle>
          <a:p>
            <a:pPr lvl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891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asic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338328" y="1021080"/>
            <a:ext cx="11484864" cy="369332"/>
          </a:xfrm>
        </p:spPr>
        <p:txBody>
          <a:bodyPr vert="horz" lIns="9144" tIns="0" rIns="0" bIns="0" rtlCol="0">
            <a:spAutoFit/>
          </a:bodyPr>
          <a:lstStyle>
            <a:lvl1pPr>
              <a:defRPr lang="en-US" sz="2400" spc="0" dirty="0" smtClean="0">
                <a:solidFill>
                  <a:schemeClr val="accent2"/>
                </a:solidFill>
              </a:defRPr>
            </a:lvl1pPr>
          </a:lstStyle>
          <a:p>
            <a:pPr lvl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22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33728" y="6270900"/>
            <a:ext cx="10736917" cy="4283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spc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960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hird spli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5" name="Content Placeholder 44"/>
          <p:cNvSpPr>
            <a:spLocks noGrp="1"/>
          </p:cNvSpPr>
          <p:nvPr>
            <p:ph sz="quarter" idx="10"/>
          </p:nvPr>
        </p:nvSpPr>
        <p:spPr>
          <a:xfrm>
            <a:off x="338328" y="1601723"/>
            <a:ext cx="3502152" cy="4416552"/>
          </a:xfrm>
        </p:spPr>
        <p:txBody>
          <a:bodyPr/>
          <a:lstStyle>
            <a:lvl1pPr>
              <a:defRPr sz="2000" spc="0"/>
            </a:lvl1pPr>
            <a:lvl2pPr>
              <a:defRPr sz="1600" spc="0">
                <a:solidFill>
                  <a:schemeClr val="accent1"/>
                </a:solidFill>
              </a:defRPr>
            </a:lvl2pPr>
            <a:lvl3pPr>
              <a:defRPr spc="0"/>
            </a:lvl3pPr>
            <a:lvl4pPr>
              <a:defRPr spc="0"/>
            </a:lvl4pPr>
            <a:lvl5pPr>
              <a:defRPr spc="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8" name="Content Placeholder 87"/>
          <p:cNvSpPr>
            <a:spLocks noGrp="1"/>
          </p:cNvSpPr>
          <p:nvPr>
            <p:ph sz="quarter" idx="11"/>
          </p:nvPr>
        </p:nvSpPr>
        <p:spPr>
          <a:xfrm>
            <a:off x="4206240" y="1601787"/>
            <a:ext cx="7649210" cy="4416552"/>
          </a:xfrm>
        </p:spPr>
        <p:txBody>
          <a:bodyPr/>
          <a:lstStyle>
            <a:lvl1pPr>
              <a:defRPr spc="0"/>
            </a:lvl1pPr>
            <a:lvl2pPr>
              <a:defRPr spc="0"/>
            </a:lvl2pPr>
            <a:lvl3pPr>
              <a:defRPr spc="0"/>
            </a:lvl3pPr>
            <a:lvl4pPr>
              <a:defRPr spc="0"/>
            </a:lvl4pPr>
            <a:lvl5pPr>
              <a:defRPr spc="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2" name="Rectangle 21"/>
          <p:cNvSpPr/>
          <p:nvPr userDrawn="1"/>
        </p:nvSpPr>
        <p:spPr>
          <a:xfrm rot="10800000" flipH="1" flipV="1">
            <a:off x="3966951" y="1600200"/>
            <a:ext cx="64008" cy="6072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>
              <a:latin typeface="Salesforce Sans"/>
            </a:endParaRPr>
          </a:p>
        </p:txBody>
      </p:sp>
      <p:cxnSp>
        <p:nvCxnSpPr>
          <p:cNvPr id="23" name="Straight Connector 22"/>
          <p:cNvCxnSpPr/>
          <p:nvPr userDrawn="1"/>
        </p:nvCxnSpPr>
        <p:spPr>
          <a:xfrm flipH="1">
            <a:off x="4030959" y="1600200"/>
            <a:ext cx="0" cy="4419600"/>
          </a:xfrm>
          <a:prstGeom prst="line">
            <a:avLst/>
          </a:prstGeom>
          <a:ln w="12700"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338328" y="1021080"/>
            <a:ext cx="11484864" cy="338554"/>
          </a:xfrm>
        </p:spPr>
        <p:txBody>
          <a:bodyPr vert="horz" lIns="9144" tIns="0" rIns="0" bIns="0" rtlCol="0">
            <a:spAutoFit/>
          </a:bodyPr>
          <a:lstStyle>
            <a:lvl1pPr>
              <a:defRPr lang="en-US" sz="2400" spc="0" dirty="0" smtClean="0">
                <a:solidFill>
                  <a:schemeClr val="accent2"/>
                </a:solidFill>
              </a:defRPr>
            </a:lvl1pPr>
          </a:lstStyle>
          <a:p>
            <a:pPr lvl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02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2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8329" y="1599480"/>
            <a:ext cx="5564156" cy="4351338"/>
          </a:xfrm>
        </p:spPr>
        <p:txBody>
          <a:bodyPr/>
          <a:lstStyle>
            <a:lvl1pPr>
              <a:defRPr spc="0"/>
            </a:lvl1pPr>
            <a:lvl2pPr>
              <a:defRPr spc="0"/>
            </a:lvl2pPr>
            <a:lvl3pPr>
              <a:defRPr spc="0"/>
            </a:lvl3pPr>
            <a:lvl4pPr>
              <a:defRPr spc="0"/>
            </a:lvl4pPr>
            <a:lvl5pPr>
              <a:defRPr spc="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53636" y="1599480"/>
            <a:ext cx="5576268" cy="4351338"/>
          </a:xfrm>
        </p:spPr>
        <p:txBody>
          <a:bodyPr/>
          <a:lstStyle>
            <a:lvl1pPr>
              <a:defRPr spc="0"/>
            </a:lvl1pPr>
            <a:lvl2pPr>
              <a:defRPr spc="0"/>
            </a:lvl2pPr>
            <a:lvl3pPr>
              <a:defRPr spc="0"/>
            </a:lvl3pPr>
            <a:lvl4pPr>
              <a:defRPr spc="0"/>
            </a:lvl4pPr>
            <a:lvl5pPr>
              <a:defRPr spc="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pc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338328" y="1021080"/>
            <a:ext cx="11484864" cy="338554"/>
          </a:xfrm>
        </p:spPr>
        <p:txBody>
          <a:bodyPr vert="horz" lIns="9144" tIns="0" rIns="0" bIns="0" rtlCol="0">
            <a:spAutoFit/>
          </a:bodyPr>
          <a:lstStyle>
            <a:lvl1pPr>
              <a:defRPr lang="en-US" sz="2400" spc="0" dirty="0" smtClean="0">
                <a:solidFill>
                  <a:schemeClr val="accent2"/>
                </a:solidFill>
              </a:defRPr>
            </a:lvl1pPr>
          </a:lstStyle>
          <a:p>
            <a:pPr lvl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2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33728" y="6270900"/>
            <a:ext cx="10736917" cy="4283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121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Basic_Service Cloud_Dark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itle 1"/>
          <p:cNvSpPr>
            <a:spLocks noGrp="1"/>
          </p:cNvSpPr>
          <p:nvPr>
            <p:ph type="title"/>
          </p:nvPr>
        </p:nvSpPr>
        <p:spPr>
          <a:xfrm>
            <a:off x="338327" y="90720"/>
            <a:ext cx="11515535" cy="90804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0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338328" y="1021080"/>
            <a:ext cx="11484864" cy="338554"/>
          </a:xfrm>
        </p:spPr>
        <p:txBody>
          <a:bodyPr vert="horz" lIns="9144" tIns="0" rIns="0" bIns="0" rtlCol="0">
            <a:spAutoFit/>
          </a:bodyPr>
          <a:lstStyle>
            <a:lvl1pPr>
              <a:defRPr lang="en-US" sz="2400" spc="0" dirty="0" smtClean="0">
                <a:solidFill>
                  <a:schemeClr val="bg1"/>
                </a:solidFill>
              </a:defRPr>
            </a:lvl1pPr>
          </a:lstStyle>
          <a:p>
            <a:pPr lvl="0">
              <a:buNone/>
            </a:pPr>
            <a:r>
              <a:rPr lang="en-US" smtClean="0"/>
              <a:t>Click to edit Master text styles</a:t>
            </a:r>
          </a:p>
        </p:txBody>
      </p:sp>
      <p:grpSp>
        <p:nvGrpSpPr>
          <p:cNvPr id="51" name="Group 18"/>
          <p:cNvGrpSpPr>
            <a:grpSpLocks noChangeAspect="1"/>
          </p:cNvGrpSpPr>
          <p:nvPr userDrawn="1"/>
        </p:nvGrpSpPr>
        <p:grpSpPr bwMode="auto">
          <a:xfrm>
            <a:off x="11243268" y="6270900"/>
            <a:ext cx="611829" cy="428383"/>
            <a:chOff x="267" y="-340"/>
            <a:chExt cx="7144" cy="5002"/>
          </a:xfrm>
        </p:grpSpPr>
        <p:sp>
          <p:nvSpPr>
            <p:cNvPr id="52" name="Freeform 19"/>
            <p:cNvSpPr>
              <a:spLocks/>
            </p:cNvSpPr>
            <p:nvPr userDrawn="1"/>
          </p:nvSpPr>
          <p:spPr bwMode="auto">
            <a:xfrm>
              <a:off x="267" y="-340"/>
              <a:ext cx="7144" cy="5002"/>
            </a:xfrm>
            <a:custGeom>
              <a:avLst/>
              <a:gdLst>
                <a:gd name="T0" fmla="*/ 1257 w 3021"/>
                <a:gd name="T1" fmla="*/ 230 h 2114"/>
                <a:gd name="T2" fmla="*/ 1640 w 3021"/>
                <a:gd name="T3" fmla="*/ 66 h 2114"/>
                <a:gd name="T4" fmla="*/ 2106 w 3021"/>
                <a:gd name="T5" fmla="*/ 342 h 2114"/>
                <a:gd name="T6" fmla="*/ 2369 w 3021"/>
                <a:gd name="T7" fmla="*/ 286 h 2114"/>
                <a:gd name="T8" fmla="*/ 3021 w 3021"/>
                <a:gd name="T9" fmla="*/ 943 h 2114"/>
                <a:gd name="T10" fmla="*/ 2369 w 3021"/>
                <a:gd name="T11" fmla="*/ 1600 h 2114"/>
                <a:gd name="T12" fmla="*/ 2241 w 3021"/>
                <a:gd name="T13" fmla="*/ 1587 h 2114"/>
                <a:gd name="T14" fmla="*/ 1826 w 3021"/>
                <a:gd name="T15" fmla="*/ 1831 h 2114"/>
                <a:gd name="T16" fmla="*/ 1618 w 3021"/>
                <a:gd name="T17" fmla="*/ 1783 h 2114"/>
                <a:gd name="T18" fmla="*/ 1118 w 3021"/>
                <a:gd name="T19" fmla="*/ 2114 h 2114"/>
                <a:gd name="T20" fmla="*/ 608 w 3021"/>
                <a:gd name="T21" fmla="*/ 1758 h 2114"/>
                <a:gd name="T22" fmla="*/ 504 w 3021"/>
                <a:gd name="T23" fmla="*/ 1769 h 2114"/>
                <a:gd name="T24" fmla="*/ 0 w 3021"/>
                <a:gd name="T25" fmla="*/ 1260 h 2114"/>
                <a:gd name="T26" fmla="*/ 252 w 3021"/>
                <a:gd name="T27" fmla="*/ 819 h 2114"/>
                <a:gd name="T28" fmla="*/ 204 w 3021"/>
                <a:gd name="T29" fmla="*/ 586 h 2114"/>
                <a:gd name="T30" fmla="*/ 791 w 3021"/>
                <a:gd name="T31" fmla="*/ 0 h 2114"/>
                <a:gd name="T32" fmla="*/ 1257 w 3021"/>
                <a:gd name="T33" fmla="*/ 230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021" h="2114">
                  <a:moveTo>
                    <a:pt x="1257" y="230"/>
                  </a:moveTo>
                  <a:cubicBezTo>
                    <a:pt x="1355" y="129"/>
                    <a:pt x="1490" y="66"/>
                    <a:pt x="1640" y="66"/>
                  </a:cubicBezTo>
                  <a:cubicBezTo>
                    <a:pt x="1840" y="66"/>
                    <a:pt x="2014" y="177"/>
                    <a:pt x="2106" y="342"/>
                  </a:cubicBezTo>
                  <a:cubicBezTo>
                    <a:pt x="2187" y="306"/>
                    <a:pt x="2276" y="286"/>
                    <a:pt x="2369" y="286"/>
                  </a:cubicBezTo>
                  <a:cubicBezTo>
                    <a:pt x="2729" y="286"/>
                    <a:pt x="3021" y="580"/>
                    <a:pt x="3021" y="943"/>
                  </a:cubicBezTo>
                  <a:cubicBezTo>
                    <a:pt x="3021" y="1306"/>
                    <a:pt x="2729" y="1600"/>
                    <a:pt x="2369" y="1600"/>
                  </a:cubicBezTo>
                  <a:cubicBezTo>
                    <a:pt x="2326" y="1600"/>
                    <a:pt x="2283" y="1595"/>
                    <a:pt x="2241" y="1587"/>
                  </a:cubicBezTo>
                  <a:cubicBezTo>
                    <a:pt x="2160" y="1733"/>
                    <a:pt x="2004" y="1831"/>
                    <a:pt x="1826" y="1831"/>
                  </a:cubicBezTo>
                  <a:cubicBezTo>
                    <a:pt x="1751" y="1831"/>
                    <a:pt x="1680" y="1814"/>
                    <a:pt x="1618" y="1783"/>
                  </a:cubicBezTo>
                  <a:cubicBezTo>
                    <a:pt x="1535" y="1977"/>
                    <a:pt x="1342" y="2114"/>
                    <a:pt x="1118" y="2114"/>
                  </a:cubicBezTo>
                  <a:cubicBezTo>
                    <a:pt x="884" y="2114"/>
                    <a:pt x="685" y="1966"/>
                    <a:pt x="608" y="1758"/>
                  </a:cubicBezTo>
                  <a:cubicBezTo>
                    <a:pt x="575" y="1765"/>
                    <a:pt x="540" y="1769"/>
                    <a:pt x="504" y="1769"/>
                  </a:cubicBezTo>
                  <a:cubicBezTo>
                    <a:pt x="226" y="1769"/>
                    <a:pt x="0" y="1541"/>
                    <a:pt x="0" y="1260"/>
                  </a:cubicBezTo>
                  <a:cubicBezTo>
                    <a:pt x="0" y="1071"/>
                    <a:pt x="102" y="907"/>
                    <a:pt x="252" y="819"/>
                  </a:cubicBezTo>
                  <a:cubicBezTo>
                    <a:pt x="221" y="747"/>
                    <a:pt x="204" y="668"/>
                    <a:pt x="204" y="586"/>
                  </a:cubicBezTo>
                  <a:cubicBezTo>
                    <a:pt x="204" y="262"/>
                    <a:pt x="467" y="0"/>
                    <a:pt x="791" y="0"/>
                  </a:cubicBezTo>
                  <a:cubicBezTo>
                    <a:pt x="981" y="0"/>
                    <a:pt x="1150" y="90"/>
                    <a:pt x="1257" y="2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53" name="Freeform 20"/>
            <p:cNvSpPr>
              <a:spLocks/>
            </p:cNvSpPr>
            <p:nvPr userDrawn="1"/>
          </p:nvSpPr>
          <p:spPr bwMode="auto">
            <a:xfrm>
              <a:off x="1298" y="1671"/>
              <a:ext cx="499" cy="672"/>
            </a:xfrm>
            <a:custGeom>
              <a:avLst/>
              <a:gdLst>
                <a:gd name="T0" fmla="*/ 2 w 211"/>
                <a:gd name="T1" fmla="*/ 246 h 284"/>
                <a:gd name="T2" fmla="*/ 3 w 211"/>
                <a:gd name="T3" fmla="*/ 253 h 284"/>
                <a:gd name="T4" fmla="*/ 20 w 211"/>
                <a:gd name="T5" fmla="*/ 263 h 284"/>
                <a:gd name="T6" fmla="*/ 111 w 211"/>
                <a:gd name="T7" fmla="*/ 284 h 284"/>
                <a:gd name="T8" fmla="*/ 211 w 211"/>
                <a:gd name="T9" fmla="*/ 199 h 284"/>
                <a:gd name="T10" fmla="*/ 211 w 211"/>
                <a:gd name="T11" fmla="*/ 197 h 284"/>
                <a:gd name="T12" fmla="*/ 127 w 211"/>
                <a:gd name="T13" fmla="*/ 118 h 284"/>
                <a:gd name="T14" fmla="*/ 122 w 211"/>
                <a:gd name="T15" fmla="*/ 116 h 284"/>
                <a:gd name="T16" fmla="*/ 64 w 211"/>
                <a:gd name="T17" fmla="*/ 77 h 284"/>
                <a:gd name="T18" fmla="*/ 64 w 211"/>
                <a:gd name="T19" fmla="*/ 76 h 284"/>
                <a:gd name="T20" fmla="*/ 104 w 211"/>
                <a:gd name="T21" fmla="*/ 46 h 284"/>
                <a:gd name="T22" fmla="*/ 183 w 211"/>
                <a:gd name="T23" fmla="*/ 66 h 284"/>
                <a:gd name="T24" fmla="*/ 191 w 211"/>
                <a:gd name="T25" fmla="*/ 64 h 284"/>
                <a:gd name="T26" fmla="*/ 203 w 211"/>
                <a:gd name="T27" fmla="*/ 30 h 284"/>
                <a:gd name="T28" fmla="*/ 200 w 211"/>
                <a:gd name="T29" fmla="*/ 23 h 284"/>
                <a:gd name="T30" fmla="*/ 112 w 211"/>
                <a:gd name="T31" fmla="*/ 0 h 284"/>
                <a:gd name="T32" fmla="*/ 105 w 211"/>
                <a:gd name="T33" fmla="*/ 0 h 284"/>
                <a:gd name="T34" fmla="*/ 9 w 211"/>
                <a:gd name="T35" fmla="*/ 83 h 284"/>
                <a:gd name="T36" fmla="*/ 9 w 211"/>
                <a:gd name="T37" fmla="*/ 84 h 284"/>
                <a:gd name="T38" fmla="*/ 94 w 211"/>
                <a:gd name="T39" fmla="*/ 164 h 284"/>
                <a:gd name="T40" fmla="*/ 100 w 211"/>
                <a:gd name="T41" fmla="*/ 166 h 284"/>
                <a:gd name="T42" fmla="*/ 156 w 211"/>
                <a:gd name="T43" fmla="*/ 204 h 284"/>
                <a:gd name="T44" fmla="*/ 156 w 211"/>
                <a:gd name="T45" fmla="*/ 205 h 284"/>
                <a:gd name="T46" fmla="*/ 112 w 211"/>
                <a:gd name="T47" fmla="*/ 239 h 284"/>
                <a:gd name="T48" fmla="*/ 32 w 211"/>
                <a:gd name="T49" fmla="*/ 216 h 284"/>
                <a:gd name="T50" fmla="*/ 22 w 211"/>
                <a:gd name="T51" fmla="*/ 209 h 284"/>
                <a:gd name="T52" fmla="*/ 14 w 211"/>
                <a:gd name="T53" fmla="*/ 212 h 284"/>
                <a:gd name="T54" fmla="*/ 2 w 211"/>
                <a:gd name="T55" fmla="*/ 246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11" h="284">
                  <a:moveTo>
                    <a:pt x="2" y="246"/>
                  </a:moveTo>
                  <a:cubicBezTo>
                    <a:pt x="0" y="251"/>
                    <a:pt x="2" y="252"/>
                    <a:pt x="3" y="253"/>
                  </a:cubicBezTo>
                  <a:cubicBezTo>
                    <a:pt x="9" y="257"/>
                    <a:pt x="15" y="260"/>
                    <a:pt x="20" y="263"/>
                  </a:cubicBezTo>
                  <a:cubicBezTo>
                    <a:pt x="51" y="280"/>
                    <a:pt x="80" y="284"/>
                    <a:pt x="111" y="284"/>
                  </a:cubicBezTo>
                  <a:cubicBezTo>
                    <a:pt x="173" y="284"/>
                    <a:pt x="211" y="252"/>
                    <a:pt x="211" y="199"/>
                  </a:cubicBezTo>
                  <a:cubicBezTo>
                    <a:pt x="211" y="197"/>
                    <a:pt x="211" y="197"/>
                    <a:pt x="211" y="197"/>
                  </a:cubicBezTo>
                  <a:cubicBezTo>
                    <a:pt x="211" y="148"/>
                    <a:pt x="168" y="131"/>
                    <a:pt x="127" y="118"/>
                  </a:cubicBezTo>
                  <a:cubicBezTo>
                    <a:pt x="122" y="116"/>
                    <a:pt x="122" y="116"/>
                    <a:pt x="122" y="116"/>
                  </a:cubicBezTo>
                  <a:cubicBezTo>
                    <a:pt x="91" y="106"/>
                    <a:pt x="64" y="97"/>
                    <a:pt x="64" y="77"/>
                  </a:cubicBezTo>
                  <a:cubicBezTo>
                    <a:pt x="64" y="76"/>
                    <a:pt x="64" y="76"/>
                    <a:pt x="64" y="76"/>
                  </a:cubicBezTo>
                  <a:cubicBezTo>
                    <a:pt x="64" y="59"/>
                    <a:pt x="80" y="46"/>
                    <a:pt x="104" y="46"/>
                  </a:cubicBezTo>
                  <a:cubicBezTo>
                    <a:pt x="131" y="46"/>
                    <a:pt x="162" y="55"/>
                    <a:pt x="183" y="66"/>
                  </a:cubicBezTo>
                  <a:cubicBezTo>
                    <a:pt x="183" y="66"/>
                    <a:pt x="189" y="70"/>
                    <a:pt x="191" y="64"/>
                  </a:cubicBezTo>
                  <a:cubicBezTo>
                    <a:pt x="192" y="61"/>
                    <a:pt x="202" y="33"/>
                    <a:pt x="203" y="30"/>
                  </a:cubicBezTo>
                  <a:cubicBezTo>
                    <a:pt x="205" y="27"/>
                    <a:pt x="203" y="25"/>
                    <a:pt x="200" y="23"/>
                  </a:cubicBezTo>
                  <a:cubicBezTo>
                    <a:pt x="177" y="9"/>
                    <a:pt x="145" y="0"/>
                    <a:pt x="11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49" y="0"/>
                    <a:pt x="9" y="34"/>
                    <a:pt x="9" y="83"/>
                  </a:cubicBezTo>
                  <a:cubicBezTo>
                    <a:pt x="9" y="84"/>
                    <a:pt x="9" y="84"/>
                    <a:pt x="9" y="84"/>
                  </a:cubicBezTo>
                  <a:cubicBezTo>
                    <a:pt x="9" y="136"/>
                    <a:pt x="53" y="153"/>
                    <a:pt x="94" y="164"/>
                  </a:cubicBezTo>
                  <a:cubicBezTo>
                    <a:pt x="100" y="166"/>
                    <a:pt x="100" y="166"/>
                    <a:pt x="100" y="166"/>
                  </a:cubicBezTo>
                  <a:cubicBezTo>
                    <a:pt x="130" y="175"/>
                    <a:pt x="156" y="183"/>
                    <a:pt x="156" y="204"/>
                  </a:cubicBezTo>
                  <a:cubicBezTo>
                    <a:pt x="156" y="205"/>
                    <a:pt x="156" y="205"/>
                    <a:pt x="156" y="205"/>
                  </a:cubicBezTo>
                  <a:cubicBezTo>
                    <a:pt x="156" y="225"/>
                    <a:pt x="139" y="239"/>
                    <a:pt x="112" y="239"/>
                  </a:cubicBezTo>
                  <a:cubicBezTo>
                    <a:pt x="102" y="239"/>
                    <a:pt x="68" y="239"/>
                    <a:pt x="32" y="216"/>
                  </a:cubicBezTo>
                  <a:cubicBezTo>
                    <a:pt x="28" y="213"/>
                    <a:pt x="26" y="211"/>
                    <a:pt x="22" y="209"/>
                  </a:cubicBezTo>
                  <a:cubicBezTo>
                    <a:pt x="20" y="208"/>
                    <a:pt x="16" y="206"/>
                    <a:pt x="14" y="212"/>
                  </a:cubicBezTo>
                  <a:lnTo>
                    <a:pt x="2" y="24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54" name="Freeform 53"/>
            <p:cNvSpPr>
              <a:spLocks/>
            </p:cNvSpPr>
            <p:nvPr userDrawn="1"/>
          </p:nvSpPr>
          <p:spPr bwMode="auto">
            <a:xfrm>
              <a:off x="3443" y="1671"/>
              <a:ext cx="499" cy="672"/>
            </a:xfrm>
            <a:custGeom>
              <a:avLst/>
              <a:gdLst>
                <a:gd name="T0" fmla="*/ 2 w 211"/>
                <a:gd name="T1" fmla="*/ 246 h 284"/>
                <a:gd name="T2" fmla="*/ 3 w 211"/>
                <a:gd name="T3" fmla="*/ 253 h 284"/>
                <a:gd name="T4" fmla="*/ 20 w 211"/>
                <a:gd name="T5" fmla="*/ 263 h 284"/>
                <a:gd name="T6" fmla="*/ 111 w 211"/>
                <a:gd name="T7" fmla="*/ 284 h 284"/>
                <a:gd name="T8" fmla="*/ 211 w 211"/>
                <a:gd name="T9" fmla="*/ 199 h 284"/>
                <a:gd name="T10" fmla="*/ 211 w 211"/>
                <a:gd name="T11" fmla="*/ 197 h 284"/>
                <a:gd name="T12" fmla="*/ 127 w 211"/>
                <a:gd name="T13" fmla="*/ 118 h 284"/>
                <a:gd name="T14" fmla="*/ 122 w 211"/>
                <a:gd name="T15" fmla="*/ 116 h 284"/>
                <a:gd name="T16" fmla="*/ 64 w 211"/>
                <a:gd name="T17" fmla="*/ 77 h 284"/>
                <a:gd name="T18" fmla="*/ 64 w 211"/>
                <a:gd name="T19" fmla="*/ 76 h 284"/>
                <a:gd name="T20" fmla="*/ 104 w 211"/>
                <a:gd name="T21" fmla="*/ 46 h 284"/>
                <a:gd name="T22" fmla="*/ 183 w 211"/>
                <a:gd name="T23" fmla="*/ 66 h 284"/>
                <a:gd name="T24" fmla="*/ 191 w 211"/>
                <a:gd name="T25" fmla="*/ 64 h 284"/>
                <a:gd name="T26" fmla="*/ 203 w 211"/>
                <a:gd name="T27" fmla="*/ 30 h 284"/>
                <a:gd name="T28" fmla="*/ 200 w 211"/>
                <a:gd name="T29" fmla="*/ 23 h 284"/>
                <a:gd name="T30" fmla="*/ 112 w 211"/>
                <a:gd name="T31" fmla="*/ 0 h 284"/>
                <a:gd name="T32" fmla="*/ 105 w 211"/>
                <a:gd name="T33" fmla="*/ 0 h 284"/>
                <a:gd name="T34" fmla="*/ 9 w 211"/>
                <a:gd name="T35" fmla="*/ 83 h 284"/>
                <a:gd name="T36" fmla="*/ 9 w 211"/>
                <a:gd name="T37" fmla="*/ 84 h 284"/>
                <a:gd name="T38" fmla="*/ 94 w 211"/>
                <a:gd name="T39" fmla="*/ 164 h 284"/>
                <a:gd name="T40" fmla="*/ 100 w 211"/>
                <a:gd name="T41" fmla="*/ 166 h 284"/>
                <a:gd name="T42" fmla="*/ 156 w 211"/>
                <a:gd name="T43" fmla="*/ 204 h 284"/>
                <a:gd name="T44" fmla="*/ 156 w 211"/>
                <a:gd name="T45" fmla="*/ 205 h 284"/>
                <a:gd name="T46" fmla="*/ 112 w 211"/>
                <a:gd name="T47" fmla="*/ 239 h 284"/>
                <a:gd name="T48" fmla="*/ 32 w 211"/>
                <a:gd name="T49" fmla="*/ 216 h 284"/>
                <a:gd name="T50" fmla="*/ 22 w 211"/>
                <a:gd name="T51" fmla="*/ 209 h 284"/>
                <a:gd name="T52" fmla="*/ 14 w 211"/>
                <a:gd name="T53" fmla="*/ 212 h 284"/>
                <a:gd name="T54" fmla="*/ 2 w 211"/>
                <a:gd name="T55" fmla="*/ 246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11" h="284">
                  <a:moveTo>
                    <a:pt x="2" y="246"/>
                  </a:moveTo>
                  <a:cubicBezTo>
                    <a:pt x="0" y="251"/>
                    <a:pt x="2" y="252"/>
                    <a:pt x="3" y="253"/>
                  </a:cubicBezTo>
                  <a:cubicBezTo>
                    <a:pt x="9" y="257"/>
                    <a:pt x="15" y="260"/>
                    <a:pt x="20" y="263"/>
                  </a:cubicBezTo>
                  <a:cubicBezTo>
                    <a:pt x="51" y="280"/>
                    <a:pt x="80" y="284"/>
                    <a:pt x="111" y="284"/>
                  </a:cubicBezTo>
                  <a:cubicBezTo>
                    <a:pt x="173" y="284"/>
                    <a:pt x="211" y="252"/>
                    <a:pt x="211" y="199"/>
                  </a:cubicBezTo>
                  <a:cubicBezTo>
                    <a:pt x="211" y="197"/>
                    <a:pt x="211" y="197"/>
                    <a:pt x="211" y="197"/>
                  </a:cubicBezTo>
                  <a:cubicBezTo>
                    <a:pt x="211" y="148"/>
                    <a:pt x="168" y="131"/>
                    <a:pt x="127" y="118"/>
                  </a:cubicBezTo>
                  <a:cubicBezTo>
                    <a:pt x="122" y="116"/>
                    <a:pt x="122" y="116"/>
                    <a:pt x="122" y="116"/>
                  </a:cubicBezTo>
                  <a:cubicBezTo>
                    <a:pt x="91" y="106"/>
                    <a:pt x="64" y="97"/>
                    <a:pt x="64" y="77"/>
                  </a:cubicBezTo>
                  <a:cubicBezTo>
                    <a:pt x="64" y="76"/>
                    <a:pt x="64" y="76"/>
                    <a:pt x="64" y="76"/>
                  </a:cubicBezTo>
                  <a:cubicBezTo>
                    <a:pt x="64" y="59"/>
                    <a:pt x="80" y="46"/>
                    <a:pt x="104" y="46"/>
                  </a:cubicBezTo>
                  <a:cubicBezTo>
                    <a:pt x="131" y="46"/>
                    <a:pt x="162" y="55"/>
                    <a:pt x="183" y="66"/>
                  </a:cubicBezTo>
                  <a:cubicBezTo>
                    <a:pt x="183" y="66"/>
                    <a:pt x="189" y="70"/>
                    <a:pt x="191" y="64"/>
                  </a:cubicBezTo>
                  <a:cubicBezTo>
                    <a:pt x="192" y="61"/>
                    <a:pt x="202" y="33"/>
                    <a:pt x="203" y="30"/>
                  </a:cubicBezTo>
                  <a:cubicBezTo>
                    <a:pt x="205" y="27"/>
                    <a:pt x="203" y="25"/>
                    <a:pt x="200" y="23"/>
                  </a:cubicBezTo>
                  <a:cubicBezTo>
                    <a:pt x="177" y="9"/>
                    <a:pt x="145" y="0"/>
                    <a:pt x="11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49" y="0"/>
                    <a:pt x="9" y="34"/>
                    <a:pt x="9" y="83"/>
                  </a:cubicBezTo>
                  <a:cubicBezTo>
                    <a:pt x="9" y="84"/>
                    <a:pt x="9" y="84"/>
                    <a:pt x="9" y="84"/>
                  </a:cubicBezTo>
                  <a:cubicBezTo>
                    <a:pt x="9" y="136"/>
                    <a:pt x="53" y="153"/>
                    <a:pt x="94" y="164"/>
                  </a:cubicBezTo>
                  <a:cubicBezTo>
                    <a:pt x="100" y="166"/>
                    <a:pt x="100" y="166"/>
                    <a:pt x="100" y="166"/>
                  </a:cubicBezTo>
                  <a:cubicBezTo>
                    <a:pt x="130" y="175"/>
                    <a:pt x="156" y="183"/>
                    <a:pt x="156" y="204"/>
                  </a:cubicBezTo>
                  <a:cubicBezTo>
                    <a:pt x="156" y="205"/>
                    <a:pt x="156" y="205"/>
                    <a:pt x="156" y="205"/>
                  </a:cubicBezTo>
                  <a:cubicBezTo>
                    <a:pt x="156" y="225"/>
                    <a:pt x="139" y="239"/>
                    <a:pt x="112" y="239"/>
                  </a:cubicBezTo>
                  <a:cubicBezTo>
                    <a:pt x="102" y="239"/>
                    <a:pt x="68" y="239"/>
                    <a:pt x="32" y="216"/>
                  </a:cubicBezTo>
                  <a:cubicBezTo>
                    <a:pt x="28" y="213"/>
                    <a:pt x="25" y="212"/>
                    <a:pt x="22" y="209"/>
                  </a:cubicBezTo>
                  <a:cubicBezTo>
                    <a:pt x="21" y="209"/>
                    <a:pt x="16" y="207"/>
                    <a:pt x="14" y="212"/>
                  </a:cubicBezTo>
                  <a:lnTo>
                    <a:pt x="2" y="24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55" name="Freeform 54"/>
            <p:cNvSpPr>
              <a:spLocks noEditPoints="1"/>
            </p:cNvSpPr>
            <p:nvPr userDrawn="1"/>
          </p:nvSpPr>
          <p:spPr bwMode="auto">
            <a:xfrm>
              <a:off x="4455" y="1671"/>
              <a:ext cx="596" cy="672"/>
            </a:xfrm>
            <a:custGeom>
              <a:avLst/>
              <a:gdLst>
                <a:gd name="T0" fmla="*/ 245 w 252"/>
                <a:gd name="T1" fmla="*/ 87 h 284"/>
                <a:gd name="T2" fmla="*/ 221 w 252"/>
                <a:gd name="T3" fmla="*/ 42 h 284"/>
                <a:gd name="T4" fmla="*/ 181 w 252"/>
                <a:gd name="T5" fmla="*/ 12 h 284"/>
                <a:gd name="T6" fmla="*/ 126 w 252"/>
                <a:gd name="T7" fmla="*/ 0 h 284"/>
                <a:gd name="T8" fmla="*/ 71 w 252"/>
                <a:gd name="T9" fmla="*/ 12 h 284"/>
                <a:gd name="T10" fmla="*/ 31 w 252"/>
                <a:gd name="T11" fmla="*/ 42 h 284"/>
                <a:gd name="T12" fmla="*/ 7 w 252"/>
                <a:gd name="T13" fmla="*/ 87 h 284"/>
                <a:gd name="T14" fmla="*/ 0 w 252"/>
                <a:gd name="T15" fmla="*/ 142 h 284"/>
                <a:gd name="T16" fmla="*/ 7 w 252"/>
                <a:gd name="T17" fmla="*/ 198 h 284"/>
                <a:gd name="T18" fmla="*/ 31 w 252"/>
                <a:gd name="T19" fmla="*/ 243 h 284"/>
                <a:gd name="T20" fmla="*/ 71 w 252"/>
                <a:gd name="T21" fmla="*/ 273 h 284"/>
                <a:gd name="T22" fmla="*/ 126 w 252"/>
                <a:gd name="T23" fmla="*/ 284 h 284"/>
                <a:gd name="T24" fmla="*/ 181 w 252"/>
                <a:gd name="T25" fmla="*/ 273 h 284"/>
                <a:gd name="T26" fmla="*/ 221 w 252"/>
                <a:gd name="T27" fmla="*/ 243 h 284"/>
                <a:gd name="T28" fmla="*/ 245 w 252"/>
                <a:gd name="T29" fmla="*/ 198 h 284"/>
                <a:gd name="T30" fmla="*/ 252 w 252"/>
                <a:gd name="T31" fmla="*/ 142 h 284"/>
                <a:gd name="T32" fmla="*/ 245 w 252"/>
                <a:gd name="T33" fmla="*/ 87 h 284"/>
                <a:gd name="T34" fmla="*/ 193 w 252"/>
                <a:gd name="T35" fmla="*/ 142 h 284"/>
                <a:gd name="T36" fmla="*/ 176 w 252"/>
                <a:gd name="T37" fmla="*/ 213 h 284"/>
                <a:gd name="T38" fmla="*/ 126 w 252"/>
                <a:gd name="T39" fmla="*/ 237 h 284"/>
                <a:gd name="T40" fmla="*/ 76 w 252"/>
                <a:gd name="T41" fmla="*/ 213 h 284"/>
                <a:gd name="T42" fmla="*/ 60 w 252"/>
                <a:gd name="T43" fmla="*/ 142 h 284"/>
                <a:gd name="T44" fmla="*/ 76 w 252"/>
                <a:gd name="T45" fmla="*/ 72 h 284"/>
                <a:gd name="T46" fmla="*/ 126 w 252"/>
                <a:gd name="T47" fmla="*/ 48 h 284"/>
                <a:gd name="T48" fmla="*/ 176 w 252"/>
                <a:gd name="T49" fmla="*/ 72 h 284"/>
                <a:gd name="T50" fmla="*/ 193 w 252"/>
                <a:gd name="T51" fmla="*/ 142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52" h="284">
                  <a:moveTo>
                    <a:pt x="245" y="87"/>
                  </a:moveTo>
                  <a:cubicBezTo>
                    <a:pt x="240" y="69"/>
                    <a:pt x="232" y="54"/>
                    <a:pt x="221" y="42"/>
                  </a:cubicBezTo>
                  <a:cubicBezTo>
                    <a:pt x="211" y="29"/>
                    <a:pt x="197" y="19"/>
                    <a:pt x="181" y="12"/>
                  </a:cubicBezTo>
                  <a:cubicBezTo>
                    <a:pt x="166" y="4"/>
                    <a:pt x="147" y="0"/>
                    <a:pt x="126" y="0"/>
                  </a:cubicBezTo>
                  <a:cubicBezTo>
                    <a:pt x="105" y="0"/>
                    <a:pt x="86" y="4"/>
                    <a:pt x="71" y="12"/>
                  </a:cubicBezTo>
                  <a:cubicBezTo>
                    <a:pt x="55" y="19"/>
                    <a:pt x="41" y="29"/>
                    <a:pt x="31" y="42"/>
                  </a:cubicBezTo>
                  <a:cubicBezTo>
                    <a:pt x="20" y="54"/>
                    <a:pt x="12" y="69"/>
                    <a:pt x="7" y="87"/>
                  </a:cubicBezTo>
                  <a:cubicBezTo>
                    <a:pt x="2" y="104"/>
                    <a:pt x="0" y="122"/>
                    <a:pt x="0" y="142"/>
                  </a:cubicBezTo>
                  <a:cubicBezTo>
                    <a:pt x="0" y="162"/>
                    <a:pt x="2" y="181"/>
                    <a:pt x="7" y="198"/>
                  </a:cubicBezTo>
                  <a:cubicBezTo>
                    <a:pt x="12" y="215"/>
                    <a:pt x="20" y="230"/>
                    <a:pt x="31" y="243"/>
                  </a:cubicBezTo>
                  <a:cubicBezTo>
                    <a:pt x="41" y="255"/>
                    <a:pt x="55" y="265"/>
                    <a:pt x="71" y="273"/>
                  </a:cubicBezTo>
                  <a:cubicBezTo>
                    <a:pt x="86" y="280"/>
                    <a:pt x="105" y="284"/>
                    <a:pt x="126" y="284"/>
                  </a:cubicBezTo>
                  <a:cubicBezTo>
                    <a:pt x="147" y="284"/>
                    <a:pt x="166" y="280"/>
                    <a:pt x="181" y="273"/>
                  </a:cubicBezTo>
                  <a:cubicBezTo>
                    <a:pt x="197" y="265"/>
                    <a:pt x="211" y="255"/>
                    <a:pt x="221" y="243"/>
                  </a:cubicBezTo>
                  <a:cubicBezTo>
                    <a:pt x="232" y="230"/>
                    <a:pt x="240" y="215"/>
                    <a:pt x="245" y="198"/>
                  </a:cubicBezTo>
                  <a:cubicBezTo>
                    <a:pt x="250" y="181"/>
                    <a:pt x="252" y="162"/>
                    <a:pt x="252" y="142"/>
                  </a:cubicBezTo>
                  <a:cubicBezTo>
                    <a:pt x="252" y="122"/>
                    <a:pt x="250" y="104"/>
                    <a:pt x="245" y="87"/>
                  </a:cubicBezTo>
                  <a:moveTo>
                    <a:pt x="193" y="142"/>
                  </a:moveTo>
                  <a:cubicBezTo>
                    <a:pt x="193" y="172"/>
                    <a:pt x="187" y="196"/>
                    <a:pt x="176" y="213"/>
                  </a:cubicBezTo>
                  <a:cubicBezTo>
                    <a:pt x="165" y="229"/>
                    <a:pt x="149" y="237"/>
                    <a:pt x="126" y="237"/>
                  </a:cubicBezTo>
                  <a:cubicBezTo>
                    <a:pt x="103" y="237"/>
                    <a:pt x="87" y="229"/>
                    <a:pt x="76" y="213"/>
                  </a:cubicBezTo>
                  <a:cubicBezTo>
                    <a:pt x="65" y="196"/>
                    <a:pt x="60" y="172"/>
                    <a:pt x="60" y="142"/>
                  </a:cubicBezTo>
                  <a:cubicBezTo>
                    <a:pt x="60" y="112"/>
                    <a:pt x="65" y="89"/>
                    <a:pt x="76" y="72"/>
                  </a:cubicBezTo>
                  <a:cubicBezTo>
                    <a:pt x="87" y="56"/>
                    <a:pt x="103" y="48"/>
                    <a:pt x="126" y="48"/>
                  </a:cubicBezTo>
                  <a:cubicBezTo>
                    <a:pt x="149" y="48"/>
                    <a:pt x="165" y="56"/>
                    <a:pt x="176" y="72"/>
                  </a:cubicBezTo>
                  <a:cubicBezTo>
                    <a:pt x="187" y="89"/>
                    <a:pt x="193" y="112"/>
                    <a:pt x="193" y="14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56" name="Freeform 55"/>
            <p:cNvSpPr>
              <a:spLocks/>
            </p:cNvSpPr>
            <p:nvPr userDrawn="1"/>
          </p:nvSpPr>
          <p:spPr bwMode="auto">
            <a:xfrm>
              <a:off x="5566" y="1671"/>
              <a:ext cx="507" cy="670"/>
            </a:xfrm>
            <a:custGeom>
              <a:avLst/>
              <a:gdLst>
                <a:gd name="T0" fmla="*/ 199 w 214"/>
                <a:gd name="T1" fmla="*/ 229 h 283"/>
                <a:gd name="T2" fmla="*/ 193 w 214"/>
                <a:gd name="T3" fmla="*/ 226 h 283"/>
                <a:gd name="T4" fmla="*/ 169 w 214"/>
                <a:gd name="T5" fmla="*/ 233 h 283"/>
                <a:gd name="T6" fmla="*/ 140 w 214"/>
                <a:gd name="T7" fmla="*/ 235 h 283"/>
                <a:gd name="T8" fmla="*/ 81 w 214"/>
                <a:gd name="T9" fmla="*/ 213 h 283"/>
                <a:gd name="T10" fmla="*/ 59 w 214"/>
                <a:gd name="T11" fmla="*/ 142 h 283"/>
                <a:gd name="T12" fmla="*/ 79 w 214"/>
                <a:gd name="T13" fmla="*/ 74 h 283"/>
                <a:gd name="T14" fmla="*/ 136 w 214"/>
                <a:gd name="T15" fmla="*/ 49 h 283"/>
                <a:gd name="T16" fmla="*/ 191 w 214"/>
                <a:gd name="T17" fmla="*/ 56 h 283"/>
                <a:gd name="T18" fmla="*/ 197 w 214"/>
                <a:gd name="T19" fmla="*/ 53 h 283"/>
                <a:gd name="T20" fmla="*/ 210 w 214"/>
                <a:gd name="T21" fmla="*/ 18 h 283"/>
                <a:gd name="T22" fmla="*/ 206 w 214"/>
                <a:gd name="T23" fmla="*/ 11 h 283"/>
                <a:gd name="T24" fmla="*/ 172 w 214"/>
                <a:gd name="T25" fmla="*/ 3 h 283"/>
                <a:gd name="T26" fmla="*/ 133 w 214"/>
                <a:gd name="T27" fmla="*/ 0 h 283"/>
                <a:gd name="T28" fmla="*/ 75 w 214"/>
                <a:gd name="T29" fmla="*/ 11 h 283"/>
                <a:gd name="T30" fmla="*/ 34 w 214"/>
                <a:gd name="T31" fmla="*/ 41 h 283"/>
                <a:gd name="T32" fmla="*/ 9 w 214"/>
                <a:gd name="T33" fmla="*/ 86 h 283"/>
                <a:gd name="T34" fmla="*/ 0 w 214"/>
                <a:gd name="T35" fmla="*/ 142 h 283"/>
                <a:gd name="T36" fmla="*/ 35 w 214"/>
                <a:gd name="T37" fmla="*/ 245 h 283"/>
                <a:gd name="T38" fmla="*/ 137 w 214"/>
                <a:gd name="T39" fmla="*/ 283 h 283"/>
                <a:gd name="T40" fmla="*/ 210 w 214"/>
                <a:gd name="T41" fmla="*/ 270 h 283"/>
                <a:gd name="T42" fmla="*/ 212 w 214"/>
                <a:gd name="T43" fmla="*/ 264 h 283"/>
                <a:gd name="T44" fmla="*/ 199 w 214"/>
                <a:gd name="T45" fmla="*/ 229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4" h="283">
                  <a:moveTo>
                    <a:pt x="199" y="229"/>
                  </a:moveTo>
                  <a:cubicBezTo>
                    <a:pt x="198" y="224"/>
                    <a:pt x="193" y="226"/>
                    <a:pt x="193" y="226"/>
                  </a:cubicBezTo>
                  <a:cubicBezTo>
                    <a:pt x="185" y="229"/>
                    <a:pt x="177" y="231"/>
                    <a:pt x="169" y="233"/>
                  </a:cubicBezTo>
                  <a:cubicBezTo>
                    <a:pt x="160" y="234"/>
                    <a:pt x="151" y="235"/>
                    <a:pt x="140" y="235"/>
                  </a:cubicBezTo>
                  <a:cubicBezTo>
                    <a:pt x="115" y="235"/>
                    <a:pt x="95" y="227"/>
                    <a:pt x="81" y="213"/>
                  </a:cubicBezTo>
                  <a:cubicBezTo>
                    <a:pt x="67" y="198"/>
                    <a:pt x="59" y="174"/>
                    <a:pt x="59" y="142"/>
                  </a:cubicBezTo>
                  <a:cubicBezTo>
                    <a:pt x="59" y="113"/>
                    <a:pt x="66" y="91"/>
                    <a:pt x="79" y="74"/>
                  </a:cubicBezTo>
                  <a:cubicBezTo>
                    <a:pt x="91" y="57"/>
                    <a:pt x="111" y="49"/>
                    <a:pt x="136" y="49"/>
                  </a:cubicBezTo>
                  <a:cubicBezTo>
                    <a:pt x="158" y="49"/>
                    <a:pt x="174" y="51"/>
                    <a:pt x="191" y="56"/>
                  </a:cubicBezTo>
                  <a:cubicBezTo>
                    <a:pt x="191" y="56"/>
                    <a:pt x="195" y="58"/>
                    <a:pt x="197" y="53"/>
                  </a:cubicBezTo>
                  <a:cubicBezTo>
                    <a:pt x="201" y="40"/>
                    <a:pt x="205" y="31"/>
                    <a:pt x="210" y="18"/>
                  </a:cubicBezTo>
                  <a:cubicBezTo>
                    <a:pt x="211" y="14"/>
                    <a:pt x="208" y="12"/>
                    <a:pt x="206" y="11"/>
                  </a:cubicBezTo>
                  <a:cubicBezTo>
                    <a:pt x="200" y="9"/>
                    <a:pt x="184" y="5"/>
                    <a:pt x="172" y="3"/>
                  </a:cubicBezTo>
                  <a:cubicBezTo>
                    <a:pt x="161" y="1"/>
                    <a:pt x="148" y="0"/>
                    <a:pt x="133" y="0"/>
                  </a:cubicBezTo>
                  <a:cubicBezTo>
                    <a:pt x="111" y="0"/>
                    <a:pt x="92" y="4"/>
                    <a:pt x="75" y="11"/>
                  </a:cubicBezTo>
                  <a:cubicBezTo>
                    <a:pt x="59" y="19"/>
                    <a:pt x="45" y="29"/>
                    <a:pt x="34" y="41"/>
                  </a:cubicBezTo>
                  <a:cubicBezTo>
                    <a:pt x="23" y="54"/>
                    <a:pt x="14" y="69"/>
                    <a:pt x="9" y="86"/>
                  </a:cubicBezTo>
                  <a:cubicBezTo>
                    <a:pt x="3" y="103"/>
                    <a:pt x="0" y="122"/>
                    <a:pt x="0" y="142"/>
                  </a:cubicBezTo>
                  <a:cubicBezTo>
                    <a:pt x="0" y="185"/>
                    <a:pt x="12" y="220"/>
                    <a:pt x="35" y="245"/>
                  </a:cubicBezTo>
                  <a:cubicBezTo>
                    <a:pt x="58" y="270"/>
                    <a:pt x="92" y="283"/>
                    <a:pt x="137" y="283"/>
                  </a:cubicBezTo>
                  <a:cubicBezTo>
                    <a:pt x="163" y="283"/>
                    <a:pt x="190" y="278"/>
                    <a:pt x="210" y="270"/>
                  </a:cubicBezTo>
                  <a:cubicBezTo>
                    <a:pt x="210" y="270"/>
                    <a:pt x="214" y="268"/>
                    <a:pt x="212" y="264"/>
                  </a:cubicBezTo>
                  <a:lnTo>
                    <a:pt x="199" y="22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57" name="Freeform 56"/>
            <p:cNvSpPr>
              <a:spLocks noEditPoints="1"/>
            </p:cNvSpPr>
            <p:nvPr userDrawn="1"/>
          </p:nvSpPr>
          <p:spPr bwMode="auto">
            <a:xfrm>
              <a:off x="6108" y="1671"/>
              <a:ext cx="582" cy="672"/>
            </a:xfrm>
            <a:custGeom>
              <a:avLst/>
              <a:gdLst>
                <a:gd name="T0" fmla="*/ 235 w 246"/>
                <a:gd name="T1" fmla="*/ 77 h 284"/>
                <a:gd name="T2" fmla="*/ 213 w 246"/>
                <a:gd name="T3" fmla="*/ 36 h 284"/>
                <a:gd name="T4" fmla="*/ 179 w 246"/>
                <a:gd name="T5" fmla="*/ 11 h 284"/>
                <a:gd name="T6" fmla="*/ 129 w 246"/>
                <a:gd name="T7" fmla="*/ 0 h 284"/>
                <a:gd name="T8" fmla="*/ 71 w 246"/>
                <a:gd name="T9" fmla="*/ 12 h 284"/>
                <a:gd name="T10" fmla="*/ 31 w 246"/>
                <a:gd name="T11" fmla="*/ 42 h 284"/>
                <a:gd name="T12" fmla="*/ 7 w 246"/>
                <a:gd name="T13" fmla="*/ 88 h 284"/>
                <a:gd name="T14" fmla="*/ 0 w 246"/>
                <a:gd name="T15" fmla="*/ 144 h 284"/>
                <a:gd name="T16" fmla="*/ 8 w 246"/>
                <a:gd name="T17" fmla="*/ 200 h 284"/>
                <a:gd name="T18" fmla="*/ 33 w 246"/>
                <a:gd name="T19" fmla="*/ 244 h 284"/>
                <a:gd name="T20" fmla="*/ 77 w 246"/>
                <a:gd name="T21" fmla="*/ 273 h 284"/>
                <a:gd name="T22" fmla="*/ 141 w 246"/>
                <a:gd name="T23" fmla="*/ 284 h 284"/>
                <a:gd name="T24" fmla="*/ 229 w 246"/>
                <a:gd name="T25" fmla="*/ 266 h 284"/>
                <a:gd name="T26" fmla="*/ 230 w 246"/>
                <a:gd name="T27" fmla="*/ 258 h 284"/>
                <a:gd name="T28" fmla="*/ 219 w 246"/>
                <a:gd name="T29" fmla="*/ 226 h 284"/>
                <a:gd name="T30" fmla="*/ 212 w 246"/>
                <a:gd name="T31" fmla="*/ 223 h 284"/>
                <a:gd name="T32" fmla="*/ 140 w 246"/>
                <a:gd name="T33" fmla="*/ 236 h 284"/>
                <a:gd name="T34" fmla="*/ 80 w 246"/>
                <a:gd name="T35" fmla="*/ 215 h 284"/>
                <a:gd name="T36" fmla="*/ 60 w 246"/>
                <a:gd name="T37" fmla="*/ 157 h 284"/>
                <a:gd name="T38" fmla="*/ 235 w 246"/>
                <a:gd name="T39" fmla="*/ 157 h 284"/>
                <a:gd name="T40" fmla="*/ 240 w 246"/>
                <a:gd name="T41" fmla="*/ 152 h 284"/>
                <a:gd name="T42" fmla="*/ 235 w 246"/>
                <a:gd name="T43" fmla="*/ 77 h 284"/>
                <a:gd name="T44" fmla="*/ 61 w 246"/>
                <a:gd name="T45" fmla="*/ 113 h 284"/>
                <a:gd name="T46" fmla="*/ 75 w 246"/>
                <a:gd name="T47" fmla="*/ 72 h 284"/>
                <a:gd name="T48" fmla="*/ 125 w 246"/>
                <a:gd name="T49" fmla="*/ 47 h 284"/>
                <a:gd name="T50" fmla="*/ 174 w 246"/>
                <a:gd name="T51" fmla="*/ 72 h 284"/>
                <a:gd name="T52" fmla="*/ 186 w 246"/>
                <a:gd name="T53" fmla="*/ 113 h 284"/>
                <a:gd name="T54" fmla="*/ 61 w 246"/>
                <a:gd name="T55" fmla="*/ 113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46" h="284">
                  <a:moveTo>
                    <a:pt x="235" y="77"/>
                  </a:moveTo>
                  <a:cubicBezTo>
                    <a:pt x="231" y="60"/>
                    <a:pt x="220" y="44"/>
                    <a:pt x="213" y="36"/>
                  </a:cubicBezTo>
                  <a:cubicBezTo>
                    <a:pt x="201" y="24"/>
                    <a:pt x="190" y="15"/>
                    <a:pt x="179" y="11"/>
                  </a:cubicBezTo>
                  <a:cubicBezTo>
                    <a:pt x="165" y="4"/>
                    <a:pt x="148" y="0"/>
                    <a:pt x="129" y="0"/>
                  </a:cubicBezTo>
                  <a:cubicBezTo>
                    <a:pt x="107" y="0"/>
                    <a:pt x="87" y="4"/>
                    <a:pt x="71" y="12"/>
                  </a:cubicBezTo>
                  <a:cubicBezTo>
                    <a:pt x="55" y="19"/>
                    <a:pt x="42" y="30"/>
                    <a:pt x="31" y="42"/>
                  </a:cubicBezTo>
                  <a:cubicBezTo>
                    <a:pt x="20" y="55"/>
                    <a:pt x="12" y="71"/>
                    <a:pt x="7" y="88"/>
                  </a:cubicBezTo>
                  <a:cubicBezTo>
                    <a:pt x="2" y="105"/>
                    <a:pt x="0" y="124"/>
                    <a:pt x="0" y="144"/>
                  </a:cubicBezTo>
                  <a:cubicBezTo>
                    <a:pt x="0" y="164"/>
                    <a:pt x="2" y="183"/>
                    <a:pt x="8" y="200"/>
                  </a:cubicBezTo>
                  <a:cubicBezTo>
                    <a:pt x="13" y="217"/>
                    <a:pt x="21" y="232"/>
                    <a:pt x="33" y="244"/>
                  </a:cubicBezTo>
                  <a:cubicBezTo>
                    <a:pt x="44" y="257"/>
                    <a:pt x="59" y="266"/>
                    <a:pt x="77" y="273"/>
                  </a:cubicBezTo>
                  <a:cubicBezTo>
                    <a:pt x="95" y="280"/>
                    <a:pt x="116" y="284"/>
                    <a:pt x="141" y="284"/>
                  </a:cubicBezTo>
                  <a:cubicBezTo>
                    <a:pt x="191" y="283"/>
                    <a:pt x="218" y="272"/>
                    <a:pt x="229" y="266"/>
                  </a:cubicBezTo>
                  <a:cubicBezTo>
                    <a:pt x="231" y="265"/>
                    <a:pt x="232" y="263"/>
                    <a:pt x="230" y="258"/>
                  </a:cubicBezTo>
                  <a:cubicBezTo>
                    <a:pt x="219" y="226"/>
                    <a:pt x="219" y="226"/>
                    <a:pt x="219" y="226"/>
                  </a:cubicBezTo>
                  <a:cubicBezTo>
                    <a:pt x="217" y="221"/>
                    <a:pt x="212" y="223"/>
                    <a:pt x="212" y="223"/>
                  </a:cubicBezTo>
                  <a:cubicBezTo>
                    <a:pt x="200" y="227"/>
                    <a:pt x="182" y="236"/>
                    <a:pt x="140" y="236"/>
                  </a:cubicBezTo>
                  <a:cubicBezTo>
                    <a:pt x="113" y="235"/>
                    <a:pt x="93" y="227"/>
                    <a:pt x="80" y="215"/>
                  </a:cubicBezTo>
                  <a:cubicBezTo>
                    <a:pt x="67" y="202"/>
                    <a:pt x="61" y="183"/>
                    <a:pt x="60" y="157"/>
                  </a:cubicBezTo>
                  <a:cubicBezTo>
                    <a:pt x="235" y="157"/>
                    <a:pt x="235" y="157"/>
                    <a:pt x="235" y="157"/>
                  </a:cubicBezTo>
                  <a:cubicBezTo>
                    <a:pt x="235" y="157"/>
                    <a:pt x="240" y="157"/>
                    <a:pt x="240" y="152"/>
                  </a:cubicBezTo>
                  <a:cubicBezTo>
                    <a:pt x="240" y="150"/>
                    <a:pt x="246" y="116"/>
                    <a:pt x="235" y="77"/>
                  </a:cubicBezTo>
                  <a:close/>
                  <a:moveTo>
                    <a:pt x="61" y="113"/>
                  </a:moveTo>
                  <a:cubicBezTo>
                    <a:pt x="63" y="97"/>
                    <a:pt x="68" y="83"/>
                    <a:pt x="75" y="72"/>
                  </a:cubicBezTo>
                  <a:cubicBezTo>
                    <a:pt x="86" y="56"/>
                    <a:pt x="102" y="47"/>
                    <a:pt x="125" y="47"/>
                  </a:cubicBezTo>
                  <a:cubicBezTo>
                    <a:pt x="148" y="47"/>
                    <a:pt x="163" y="56"/>
                    <a:pt x="174" y="72"/>
                  </a:cubicBezTo>
                  <a:cubicBezTo>
                    <a:pt x="181" y="83"/>
                    <a:pt x="184" y="97"/>
                    <a:pt x="186" y="113"/>
                  </a:cubicBezTo>
                  <a:lnTo>
                    <a:pt x="61" y="1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58" name="Freeform 57"/>
            <p:cNvSpPr>
              <a:spLocks noEditPoints="1"/>
            </p:cNvSpPr>
            <p:nvPr userDrawn="1"/>
          </p:nvSpPr>
          <p:spPr bwMode="auto">
            <a:xfrm>
              <a:off x="2793" y="1671"/>
              <a:ext cx="581" cy="672"/>
            </a:xfrm>
            <a:custGeom>
              <a:avLst/>
              <a:gdLst>
                <a:gd name="T0" fmla="*/ 235 w 246"/>
                <a:gd name="T1" fmla="*/ 77 h 284"/>
                <a:gd name="T2" fmla="*/ 213 w 246"/>
                <a:gd name="T3" fmla="*/ 36 h 284"/>
                <a:gd name="T4" fmla="*/ 179 w 246"/>
                <a:gd name="T5" fmla="*/ 11 h 284"/>
                <a:gd name="T6" fmla="*/ 129 w 246"/>
                <a:gd name="T7" fmla="*/ 0 h 284"/>
                <a:gd name="T8" fmla="*/ 71 w 246"/>
                <a:gd name="T9" fmla="*/ 12 h 284"/>
                <a:gd name="T10" fmla="*/ 31 w 246"/>
                <a:gd name="T11" fmla="*/ 42 h 284"/>
                <a:gd name="T12" fmla="*/ 7 w 246"/>
                <a:gd name="T13" fmla="*/ 88 h 284"/>
                <a:gd name="T14" fmla="*/ 0 w 246"/>
                <a:gd name="T15" fmla="*/ 144 h 284"/>
                <a:gd name="T16" fmla="*/ 8 w 246"/>
                <a:gd name="T17" fmla="*/ 200 h 284"/>
                <a:gd name="T18" fmla="*/ 33 w 246"/>
                <a:gd name="T19" fmla="*/ 244 h 284"/>
                <a:gd name="T20" fmla="*/ 77 w 246"/>
                <a:gd name="T21" fmla="*/ 273 h 284"/>
                <a:gd name="T22" fmla="*/ 141 w 246"/>
                <a:gd name="T23" fmla="*/ 284 h 284"/>
                <a:gd name="T24" fmla="*/ 229 w 246"/>
                <a:gd name="T25" fmla="*/ 266 h 284"/>
                <a:gd name="T26" fmla="*/ 230 w 246"/>
                <a:gd name="T27" fmla="*/ 258 h 284"/>
                <a:gd name="T28" fmla="*/ 219 w 246"/>
                <a:gd name="T29" fmla="*/ 226 h 284"/>
                <a:gd name="T30" fmla="*/ 212 w 246"/>
                <a:gd name="T31" fmla="*/ 223 h 284"/>
                <a:gd name="T32" fmla="*/ 140 w 246"/>
                <a:gd name="T33" fmla="*/ 236 h 284"/>
                <a:gd name="T34" fmla="*/ 80 w 246"/>
                <a:gd name="T35" fmla="*/ 215 h 284"/>
                <a:gd name="T36" fmla="*/ 60 w 246"/>
                <a:gd name="T37" fmla="*/ 157 h 284"/>
                <a:gd name="T38" fmla="*/ 235 w 246"/>
                <a:gd name="T39" fmla="*/ 157 h 284"/>
                <a:gd name="T40" fmla="*/ 240 w 246"/>
                <a:gd name="T41" fmla="*/ 152 h 284"/>
                <a:gd name="T42" fmla="*/ 235 w 246"/>
                <a:gd name="T43" fmla="*/ 77 h 284"/>
                <a:gd name="T44" fmla="*/ 61 w 246"/>
                <a:gd name="T45" fmla="*/ 113 h 284"/>
                <a:gd name="T46" fmla="*/ 75 w 246"/>
                <a:gd name="T47" fmla="*/ 72 h 284"/>
                <a:gd name="T48" fmla="*/ 125 w 246"/>
                <a:gd name="T49" fmla="*/ 47 h 284"/>
                <a:gd name="T50" fmla="*/ 174 w 246"/>
                <a:gd name="T51" fmla="*/ 72 h 284"/>
                <a:gd name="T52" fmla="*/ 186 w 246"/>
                <a:gd name="T53" fmla="*/ 113 h 284"/>
                <a:gd name="T54" fmla="*/ 61 w 246"/>
                <a:gd name="T55" fmla="*/ 113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46" h="284">
                  <a:moveTo>
                    <a:pt x="235" y="77"/>
                  </a:moveTo>
                  <a:cubicBezTo>
                    <a:pt x="231" y="60"/>
                    <a:pt x="220" y="44"/>
                    <a:pt x="213" y="36"/>
                  </a:cubicBezTo>
                  <a:cubicBezTo>
                    <a:pt x="201" y="24"/>
                    <a:pt x="190" y="15"/>
                    <a:pt x="179" y="11"/>
                  </a:cubicBezTo>
                  <a:cubicBezTo>
                    <a:pt x="165" y="4"/>
                    <a:pt x="148" y="0"/>
                    <a:pt x="129" y="0"/>
                  </a:cubicBezTo>
                  <a:cubicBezTo>
                    <a:pt x="107" y="0"/>
                    <a:pt x="87" y="4"/>
                    <a:pt x="71" y="12"/>
                  </a:cubicBezTo>
                  <a:cubicBezTo>
                    <a:pt x="55" y="19"/>
                    <a:pt x="42" y="30"/>
                    <a:pt x="31" y="42"/>
                  </a:cubicBezTo>
                  <a:cubicBezTo>
                    <a:pt x="20" y="55"/>
                    <a:pt x="12" y="71"/>
                    <a:pt x="7" y="88"/>
                  </a:cubicBezTo>
                  <a:cubicBezTo>
                    <a:pt x="2" y="105"/>
                    <a:pt x="0" y="124"/>
                    <a:pt x="0" y="144"/>
                  </a:cubicBezTo>
                  <a:cubicBezTo>
                    <a:pt x="0" y="164"/>
                    <a:pt x="2" y="183"/>
                    <a:pt x="8" y="200"/>
                  </a:cubicBezTo>
                  <a:cubicBezTo>
                    <a:pt x="13" y="217"/>
                    <a:pt x="21" y="232"/>
                    <a:pt x="33" y="244"/>
                  </a:cubicBezTo>
                  <a:cubicBezTo>
                    <a:pt x="44" y="257"/>
                    <a:pt x="59" y="266"/>
                    <a:pt x="77" y="273"/>
                  </a:cubicBezTo>
                  <a:cubicBezTo>
                    <a:pt x="95" y="280"/>
                    <a:pt x="116" y="284"/>
                    <a:pt x="141" y="284"/>
                  </a:cubicBezTo>
                  <a:cubicBezTo>
                    <a:pt x="191" y="283"/>
                    <a:pt x="218" y="272"/>
                    <a:pt x="229" y="266"/>
                  </a:cubicBezTo>
                  <a:cubicBezTo>
                    <a:pt x="231" y="265"/>
                    <a:pt x="232" y="263"/>
                    <a:pt x="230" y="258"/>
                  </a:cubicBezTo>
                  <a:cubicBezTo>
                    <a:pt x="219" y="226"/>
                    <a:pt x="219" y="226"/>
                    <a:pt x="219" y="226"/>
                  </a:cubicBezTo>
                  <a:cubicBezTo>
                    <a:pt x="217" y="221"/>
                    <a:pt x="212" y="223"/>
                    <a:pt x="212" y="223"/>
                  </a:cubicBezTo>
                  <a:cubicBezTo>
                    <a:pt x="200" y="227"/>
                    <a:pt x="182" y="236"/>
                    <a:pt x="140" y="236"/>
                  </a:cubicBezTo>
                  <a:cubicBezTo>
                    <a:pt x="113" y="235"/>
                    <a:pt x="93" y="227"/>
                    <a:pt x="80" y="215"/>
                  </a:cubicBezTo>
                  <a:cubicBezTo>
                    <a:pt x="67" y="202"/>
                    <a:pt x="61" y="183"/>
                    <a:pt x="60" y="157"/>
                  </a:cubicBezTo>
                  <a:cubicBezTo>
                    <a:pt x="235" y="157"/>
                    <a:pt x="235" y="157"/>
                    <a:pt x="235" y="157"/>
                  </a:cubicBezTo>
                  <a:cubicBezTo>
                    <a:pt x="235" y="157"/>
                    <a:pt x="240" y="157"/>
                    <a:pt x="240" y="152"/>
                  </a:cubicBezTo>
                  <a:cubicBezTo>
                    <a:pt x="240" y="150"/>
                    <a:pt x="246" y="116"/>
                    <a:pt x="235" y="77"/>
                  </a:cubicBezTo>
                  <a:close/>
                  <a:moveTo>
                    <a:pt x="61" y="113"/>
                  </a:moveTo>
                  <a:cubicBezTo>
                    <a:pt x="63" y="97"/>
                    <a:pt x="68" y="83"/>
                    <a:pt x="75" y="72"/>
                  </a:cubicBezTo>
                  <a:cubicBezTo>
                    <a:pt x="86" y="56"/>
                    <a:pt x="102" y="47"/>
                    <a:pt x="125" y="47"/>
                  </a:cubicBezTo>
                  <a:cubicBezTo>
                    <a:pt x="148" y="47"/>
                    <a:pt x="163" y="56"/>
                    <a:pt x="174" y="72"/>
                  </a:cubicBezTo>
                  <a:cubicBezTo>
                    <a:pt x="181" y="83"/>
                    <a:pt x="184" y="97"/>
                    <a:pt x="186" y="113"/>
                  </a:cubicBezTo>
                  <a:lnTo>
                    <a:pt x="61" y="1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59" name="Freeform 58"/>
            <p:cNvSpPr>
              <a:spLocks noEditPoints="1"/>
            </p:cNvSpPr>
            <p:nvPr userDrawn="1"/>
          </p:nvSpPr>
          <p:spPr bwMode="auto">
            <a:xfrm>
              <a:off x="1870" y="1671"/>
              <a:ext cx="537" cy="672"/>
            </a:xfrm>
            <a:custGeom>
              <a:avLst/>
              <a:gdLst>
                <a:gd name="T0" fmla="*/ 142 w 227"/>
                <a:gd name="T1" fmla="*/ 105 h 284"/>
                <a:gd name="T2" fmla="*/ 115 w 227"/>
                <a:gd name="T3" fmla="*/ 104 h 284"/>
                <a:gd name="T4" fmla="*/ 72 w 227"/>
                <a:gd name="T5" fmla="*/ 110 h 284"/>
                <a:gd name="T6" fmla="*/ 35 w 227"/>
                <a:gd name="T7" fmla="*/ 127 h 284"/>
                <a:gd name="T8" fmla="*/ 10 w 227"/>
                <a:gd name="T9" fmla="*/ 156 h 284"/>
                <a:gd name="T10" fmla="*/ 0 w 227"/>
                <a:gd name="T11" fmla="*/ 196 h 284"/>
                <a:gd name="T12" fmla="*/ 8 w 227"/>
                <a:gd name="T13" fmla="*/ 236 h 284"/>
                <a:gd name="T14" fmla="*/ 31 w 227"/>
                <a:gd name="T15" fmla="*/ 263 h 284"/>
                <a:gd name="T16" fmla="*/ 67 w 227"/>
                <a:gd name="T17" fmla="*/ 279 h 284"/>
                <a:gd name="T18" fmla="*/ 113 w 227"/>
                <a:gd name="T19" fmla="*/ 284 h 284"/>
                <a:gd name="T20" fmla="*/ 166 w 227"/>
                <a:gd name="T21" fmla="*/ 279 h 284"/>
                <a:gd name="T22" fmla="*/ 210 w 227"/>
                <a:gd name="T23" fmla="*/ 271 h 284"/>
                <a:gd name="T24" fmla="*/ 223 w 227"/>
                <a:gd name="T25" fmla="*/ 267 h 284"/>
                <a:gd name="T26" fmla="*/ 227 w 227"/>
                <a:gd name="T27" fmla="*/ 262 h 284"/>
                <a:gd name="T28" fmla="*/ 227 w 227"/>
                <a:gd name="T29" fmla="*/ 102 h 284"/>
                <a:gd name="T30" fmla="*/ 199 w 227"/>
                <a:gd name="T31" fmla="*/ 24 h 284"/>
                <a:gd name="T32" fmla="*/ 118 w 227"/>
                <a:gd name="T33" fmla="*/ 0 h 284"/>
                <a:gd name="T34" fmla="*/ 72 w 227"/>
                <a:gd name="T35" fmla="*/ 4 h 284"/>
                <a:gd name="T36" fmla="*/ 18 w 227"/>
                <a:gd name="T37" fmla="*/ 24 h 284"/>
                <a:gd name="T38" fmla="*/ 16 w 227"/>
                <a:gd name="T39" fmla="*/ 31 h 284"/>
                <a:gd name="T40" fmla="*/ 28 w 227"/>
                <a:gd name="T41" fmla="*/ 64 h 284"/>
                <a:gd name="T42" fmla="*/ 34 w 227"/>
                <a:gd name="T43" fmla="*/ 67 h 284"/>
                <a:gd name="T44" fmla="*/ 37 w 227"/>
                <a:gd name="T45" fmla="*/ 66 h 284"/>
                <a:gd name="T46" fmla="*/ 113 w 227"/>
                <a:gd name="T47" fmla="*/ 48 h 284"/>
                <a:gd name="T48" fmla="*/ 157 w 227"/>
                <a:gd name="T49" fmla="*/ 59 h 284"/>
                <a:gd name="T50" fmla="*/ 171 w 227"/>
                <a:gd name="T51" fmla="*/ 101 h 284"/>
                <a:gd name="T52" fmla="*/ 171 w 227"/>
                <a:gd name="T53" fmla="*/ 109 h 284"/>
                <a:gd name="T54" fmla="*/ 142 w 227"/>
                <a:gd name="T55" fmla="*/ 105 h 284"/>
                <a:gd name="T56" fmla="*/ 72 w 227"/>
                <a:gd name="T57" fmla="*/ 228 h 284"/>
                <a:gd name="T58" fmla="*/ 62 w 227"/>
                <a:gd name="T59" fmla="*/ 218 h 284"/>
                <a:gd name="T60" fmla="*/ 57 w 227"/>
                <a:gd name="T61" fmla="*/ 195 h 284"/>
                <a:gd name="T62" fmla="*/ 73 w 227"/>
                <a:gd name="T63" fmla="*/ 161 h 284"/>
                <a:gd name="T64" fmla="*/ 123 w 227"/>
                <a:gd name="T65" fmla="*/ 148 h 284"/>
                <a:gd name="T66" fmla="*/ 171 w 227"/>
                <a:gd name="T67" fmla="*/ 152 h 284"/>
                <a:gd name="T68" fmla="*/ 171 w 227"/>
                <a:gd name="T69" fmla="*/ 232 h 284"/>
                <a:gd name="T70" fmla="*/ 171 w 227"/>
                <a:gd name="T71" fmla="*/ 232 h 284"/>
                <a:gd name="T72" fmla="*/ 124 w 227"/>
                <a:gd name="T73" fmla="*/ 238 h 284"/>
                <a:gd name="T74" fmla="*/ 72 w 227"/>
                <a:gd name="T75" fmla="*/ 228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27" h="284">
                  <a:moveTo>
                    <a:pt x="142" y="105"/>
                  </a:moveTo>
                  <a:cubicBezTo>
                    <a:pt x="135" y="105"/>
                    <a:pt x="126" y="104"/>
                    <a:pt x="115" y="104"/>
                  </a:cubicBezTo>
                  <a:cubicBezTo>
                    <a:pt x="100" y="104"/>
                    <a:pt x="85" y="106"/>
                    <a:pt x="72" y="110"/>
                  </a:cubicBezTo>
                  <a:cubicBezTo>
                    <a:pt x="58" y="114"/>
                    <a:pt x="46" y="119"/>
                    <a:pt x="35" y="127"/>
                  </a:cubicBezTo>
                  <a:cubicBezTo>
                    <a:pt x="24" y="134"/>
                    <a:pt x="16" y="144"/>
                    <a:pt x="10" y="156"/>
                  </a:cubicBezTo>
                  <a:cubicBezTo>
                    <a:pt x="4" y="167"/>
                    <a:pt x="0" y="181"/>
                    <a:pt x="0" y="196"/>
                  </a:cubicBezTo>
                  <a:cubicBezTo>
                    <a:pt x="0" y="212"/>
                    <a:pt x="3" y="225"/>
                    <a:pt x="8" y="236"/>
                  </a:cubicBezTo>
                  <a:cubicBezTo>
                    <a:pt x="14" y="247"/>
                    <a:pt x="21" y="256"/>
                    <a:pt x="31" y="263"/>
                  </a:cubicBezTo>
                  <a:cubicBezTo>
                    <a:pt x="41" y="270"/>
                    <a:pt x="53" y="276"/>
                    <a:pt x="67" y="279"/>
                  </a:cubicBezTo>
                  <a:cubicBezTo>
                    <a:pt x="81" y="282"/>
                    <a:pt x="96" y="284"/>
                    <a:pt x="113" y="284"/>
                  </a:cubicBezTo>
                  <a:cubicBezTo>
                    <a:pt x="131" y="284"/>
                    <a:pt x="149" y="282"/>
                    <a:pt x="166" y="279"/>
                  </a:cubicBezTo>
                  <a:cubicBezTo>
                    <a:pt x="184" y="276"/>
                    <a:pt x="205" y="272"/>
                    <a:pt x="210" y="271"/>
                  </a:cubicBezTo>
                  <a:cubicBezTo>
                    <a:pt x="216" y="269"/>
                    <a:pt x="223" y="267"/>
                    <a:pt x="223" y="267"/>
                  </a:cubicBezTo>
                  <a:cubicBezTo>
                    <a:pt x="227" y="266"/>
                    <a:pt x="227" y="262"/>
                    <a:pt x="227" y="262"/>
                  </a:cubicBezTo>
                  <a:cubicBezTo>
                    <a:pt x="227" y="102"/>
                    <a:pt x="227" y="102"/>
                    <a:pt x="227" y="102"/>
                  </a:cubicBezTo>
                  <a:cubicBezTo>
                    <a:pt x="227" y="67"/>
                    <a:pt x="217" y="40"/>
                    <a:pt x="199" y="24"/>
                  </a:cubicBezTo>
                  <a:cubicBezTo>
                    <a:pt x="180" y="8"/>
                    <a:pt x="153" y="0"/>
                    <a:pt x="118" y="0"/>
                  </a:cubicBezTo>
                  <a:cubicBezTo>
                    <a:pt x="105" y="0"/>
                    <a:pt x="84" y="2"/>
                    <a:pt x="72" y="4"/>
                  </a:cubicBezTo>
                  <a:cubicBezTo>
                    <a:pt x="72" y="4"/>
                    <a:pt x="33" y="12"/>
                    <a:pt x="18" y="24"/>
                  </a:cubicBezTo>
                  <a:cubicBezTo>
                    <a:pt x="18" y="24"/>
                    <a:pt x="14" y="26"/>
                    <a:pt x="16" y="31"/>
                  </a:cubicBezTo>
                  <a:cubicBezTo>
                    <a:pt x="28" y="64"/>
                    <a:pt x="28" y="64"/>
                    <a:pt x="28" y="64"/>
                  </a:cubicBezTo>
                  <a:cubicBezTo>
                    <a:pt x="30" y="69"/>
                    <a:pt x="34" y="67"/>
                    <a:pt x="34" y="67"/>
                  </a:cubicBezTo>
                  <a:cubicBezTo>
                    <a:pt x="34" y="67"/>
                    <a:pt x="35" y="67"/>
                    <a:pt x="37" y="66"/>
                  </a:cubicBezTo>
                  <a:cubicBezTo>
                    <a:pt x="71" y="48"/>
                    <a:pt x="113" y="48"/>
                    <a:pt x="113" y="48"/>
                  </a:cubicBezTo>
                  <a:cubicBezTo>
                    <a:pt x="132" y="48"/>
                    <a:pt x="147" y="52"/>
                    <a:pt x="157" y="59"/>
                  </a:cubicBezTo>
                  <a:cubicBezTo>
                    <a:pt x="166" y="67"/>
                    <a:pt x="171" y="78"/>
                    <a:pt x="171" y="101"/>
                  </a:cubicBezTo>
                  <a:cubicBezTo>
                    <a:pt x="171" y="109"/>
                    <a:pt x="171" y="109"/>
                    <a:pt x="171" y="109"/>
                  </a:cubicBezTo>
                  <a:cubicBezTo>
                    <a:pt x="156" y="106"/>
                    <a:pt x="142" y="105"/>
                    <a:pt x="142" y="105"/>
                  </a:cubicBezTo>
                  <a:close/>
                  <a:moveTo>
                    <a:pt x="72" y="228"/>
                  </a:moveTo>
                  <a:cubicBezTo>
                    <a:pt x="66" y="223"/>
                    <a:pt x="65" y="221"/>
                    <a:pt x="62" y="218"/>
                  </a:cubicBezTo>
                  <a:cubicBezTo>
                    <a:pt x="59" y="212"/>
                    <a:pt x="57" y="205"/>
                    <a:pt x="57" y="195"/>
                  </a:cubicBezTo>
                  <a:cubicBezTo>
                    <a:pt x="57" y="180"/>
                    <a:pt x="62" y="169"/>
                    <a:pt x="73" y="161"/>
                  </a:cubicBezTo>
                  <a:cubicBezTo>
                    <a:pt x="73" y="161"/>
                    <a:pt x="88" y="148"/>
                    <a:pt x="123" y="148"/>
                  </a:cubicBezTo>
                  <a:cubicBezTo>
                    <a:pt x="149" y="149"/>
                    <a:pt x="171" y="152"/>
                    <a:pt x="171" y="152"/>
                  </a:cubicBezTo>
                  <a:cubicBezTo>
                    <a:pt x="171" y="232"/>
                    <a:pt x="171" y="232"/>
                    <a:pt x="171" y="232"/>
                  </a:cubicBezTo>
                  <a:cubicBezTo>
                    <a:pt x="171" y="232"/>
                    <a:pt x="171" y="232"/>
                    <a:pt x="171" y="232"/>
                  </a:cubicBezTo>
                  <a:cubicBezTo>
                    <a:pt x="171" y="232"/>
                    <a:pt x="149" y="237"/>
                    <a:pt x="124" y="238"/>
                  </a:cubicBezTo>
                  <a:cubicBezTo>
                    <a:pt x="88" y="240"/>
                    <a:pt x="72" y="228"/>
                    <a:pt x="72" y="2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60" name="Freeform 59"/>
            <p:cNvSpPr>
              <a:spLocks/>
            </p:cNvSpPr>
            <p:nvPr userDrawn="1"/>
          </p:nvSpPr>
          <p:spPr bwMode="auto">
            <a:xfrm>
              <a:off x="5162" y="1676"/>
              <a:ext cx="386" cy="653"/>
            </a:xfrm>
            <a:custGeom>
              <a:avLst/>
              <a:gdLst>
                <a:gd name="T0" fmla="*/ 162 w 163"/>
                <a:gd name="T1" fmla="*/ 13 h 276"/>
                <a:gd name="T2" fmla="*/ 159 w 163"/>
                <a:gd name="T3" fmla="*/ 7 h 276"/>
                <a:gd name="T4" fmla="*/ 130 w 163"/>
                <a:gd name="T5" fmla="*/ 2 h 276"/>
                <a:gd name="T6" fmla="*/ 85 w 163"/>
                <a:gd name="T7" fmla="*/ 9 h 276"/>
                <a:gd name="T8" fmla="*/ 55 w 163"/>
                <a:gd name="T9" fmla="*/ 31 h 276"/>
                <a:gd name="T10" fmla="*/ 55 w 163"/>
                <a:gd name="T11" fmla="*/ 9 h 276"/>
                <a:gd name="T12" fmla="*/ 50 w 163"/>
                <a:gd name="T13" fmla="*/ 4 h 276"/>
                <a:gd name="T14" fmla="*/ 5 w 163"/>
                <a:gd name="T15" fmla="*/ 4 h 276"/>
                <a:gd name="T16" fmla="*/ 0 w 163"/>
                <a:gd name="T17" fmla="*/ 9 h 276"/>
                <a:gd name="T18" fmla="*/ 0 w 163"/>
                <a:gd name="T19" fmla="*/ 270 h 276"/>
                <a:gd name="T20" fmla="*/ 6 w 163"/>
                <a:gd name="T21" fmla="*/ 276 h 276"/>
                <a:gd name="T22" fmla="*/ 52 w 163"/>
                <a:gd name="T23" fmla="*/ 276 h 276"/>
                <a:gd name="T24" fmla="*/ 57 w 163"/>
                <a:gd name="T25" fmla="*/ 270 h 276"/>
                <a:gd name="T26" fmla="*/ 57 w 163"/>
                <a:gd name="T27" fmla="*/ 140 h 276"/>
                <a:gd name="T28" fmla="*/ 63 w 163"/>
                <a:gd name="T29" fmla="*/ 94 h 276"/>
                <a:gd name="T30" fmla="*/ 78 w 163"/>
                <a:gd name="T31" fmla="*/ 68 h 276"/>
                <a:gd name="T32" fmla="*/ 100 w 163"/>
                <a:gd name="T33" fmla="*/ 55 h 276"/>
                <a:gd name="T34" fmla="*/ 123 w 163"/>
                <a:gd name="T35" fmla="*/ 52 h 276"/>
                <a:gd name="T36" fmla="*/ 142 w 163"/>
                <a:gd name="T37" fmla="*/ 54 h 276"/>
                <a:gd name="T38" fmla="*/ 149 w 163"/>
                <a:gd name="T39" fmla="*/ 50 h 276"/>
                <a:gd name="T40" fmla="*/ 162 w 163"/>
                <a:gd name="T41" fmla="*/ 13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3" h="276">
                  <a:moveTo>
                    <a:pt x="162" y="13"/>
                  </a:moveTo>
                  <a:cubicBezTo>
                    <a:pt x="163" y="9"/>
                    <a:pt x="161" y="7"/>
                    <a:pt x="159" y="7"/>
                  </a:cubicBezTo>
                  <a:cubicBezTo>
                    <a:pt x="156" y="5"/>
                    <a:pt x="142" y="2"/>
                    <a:pt x="130" y="2"/>
                  </a:cubicBezTo>
                  <a:cubicBezTo>
                    <a:pt x="108" y="0"/>
                    <a:pt x="96" y="4"/>
                    <a:pt x="85" y="9"/>
                  </a:cubicBezTo>
                  <a:cubicBezTo>
                    <a:pt x="74" y="14"/>
                    <a:pt x="62" y="22"/>
                    <a:pt x="55" y="31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5" y="6"/>
                    <a:pt x="53" y="4"/>
                    <a:pt x="50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3" y="4"/>
                    <a:pt x="0" y="6"/>
                    <a:pt x="0" y="9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3"/>
                    <a:pt x="3" y="276"/>
                    <a:pt x="6" y="276"/>
                  </a:cubicBezTo>
                  <a:cubicBezTo>
                    <a:pt x="52" y="276"/>
                    <a:pt x="52" y="276"/>
                    <a:pt x="52" y="276"/>
                  </a:cubicBezTo>
                  <a:cubicBezTo>
                    <a:pt x="55" y="276"/>
                    <a:pt x="57" y="273"/>
                    <a:pt x="57" y="270"/>
                  </a:cubicBezTo>
                  <a:cubicBezTo>
                    <a:pt x="57" y="140"/>
                    <a:pt x="57" y="140"/>
                    <a:pt x="57" y="140"/>
                  </a:cubicBezTo>
                  <a:cubicBezTo>
                    <a:pt x="57" y="123"/>
                    <a:pt x="59" y="105"/>
                    <a:pt x="63" y="94"/>
                  </a:cubicBezTo>
                  <a:cubicBezTo>
                    <a:pt x="67" y="83"/>
                    <a:pt x="72" y="75"/>
                    <a:pt x="78" y="68"/>
                  </a:cubicBezTo>
                  <a:cubicBezTo>
                    <a:pt x="85" y="62"/>
                    <a:pt x="92" y="58"/>
                    <a:pt x="100" y="55"/>
                  </a:cubicBezTo>
                  <a:cubicBezTo>
                    <a:pt x="108" y="53"/>
                    <a:pt x="117" y="52"/>
                    <a:pt x="123" y="52"/>
                  </a:cubicBezTo>
                  <a:cubicBezTo>
                    <a:pt x="132" y="52"/>
                    <a:pt x="142" y="54"/>
                    <a:pt x="142" y="54"/>
                  </a:cubicBezTo>
                  <a:cubicBezTo>
                    <a:pt x="146" y="55"/>
                    <a:pt x="148" y="53"/>
                    <a:pt x="149" y="50"/>
                  </a:cubicBezTo>
                  <a:cubicBezTo>
                    <a:pt x="152" y="42"/>
                    <a:pt x="160" y="18"/>
                    <a:pt x="162" y="1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61" name="Freeform 60"/>
            <p:cNvSpPr>
              <a:spLocks/>
            </p:cNvSpPr>
            <p:nvPr userDrawn="1"/>
          </p:nvSpPr>
          <p:spPr bwMode="auto">
            <a:xfrm>
              <a:off x="3807" y="1406"/>
              <a:ext cx="728" cy="1219"/>
            </a:xfrm>
            <a:custGeom>
              <a:avLst/>
              <a:gdLst>
                <a:gd name="T0" fmla="*/ 303 w 308"/>
                <a:gd name="T1" fmla="*/ 6 h 515"/>
                <a:gd name="T2" fmla="*/ 286 w 308"/>
                <a:gd name="T3" fmla="*/ 2 h 515"/>
                <a:gd name="T4" fmla="*/ 262 w 308"/>
                <a:gd name="T5" fmla="*/ 0 h 515"/>
                <a:gd name="T6" fmla="*/ 188 w 308"/>
                <a:gd name="T7" fmla="*/ 27 h 515"/>
                <a:gd name="T8" fmla="*/ 153 w 308"/>
                <a:gd name="T9" fmla="*/ 106 h 515"/>
                <a:gd name="T10" fmla="*/ 151 w 308"/>
                <a:gd name="T11" fmla="*/ 118 h 515"/>
                <a:gd name="T12" fmla="*/ 111 w 308"/>
                <a:gd name="T13" fmla="*/ 118 h 515"/>
                <a:gd name="T14" fmla="*/ 105 w 308"/>
                <a:gd name="T15" fmla="*/ 123 h 515"/>
                <a:gd name="T16" fmla="*/ 99 w 308"/>
                <a:gd name="T17" fmla="*/ 159 h 515"/>
                <a:gd name="T18" fmla="*/ 104 w 308"/>
                <a:gd name="T19" fmla="*/ 165 h 515"/>
                <a:gd name="T20" fmla="*/ 143 w 308"/>
                <a:gd name="T21" fmla="*/ 165 h 515"/>
                <a:gd name="T22" fmla="*/ 104 w 308"/>
                <a:gd name="T23" fmla="*/ 384 h 515"/>
                <a:gd name="T24" fmla="*/ 93 w 308"/>
                <a:gd name="T25" fmla="*/ 427 h 515"/>
                <a:gd name="T26" fmla="*/ 81 w 308"/>
                <a:gd name="T27" fmla="*/ 452 h 515"/>
                <a:gd name="T28" fmla="*/ 65 w 308"/>
                <a:gd name="T29" fmla="*/ 464 h 515"/>
                <a:gd name="T30" fmla="*/ 44 w 308"/>
                <a:gd name="T31" fmla="*/ 467 h 515"/>
                <a:gd name="T32" fmla="*/ 30 w 308"/>
                <a:gd name="T33" fmla="*/ 466 h 515"/>
                <a:gd name="T34" fmla="*/ 21 w 308"/>
                <a:gd name="T35" fmla="*/ 463 h 515"/>
                <a:gd name="T36" fmla="*/ 15 w 308"/>
                <a:gd name="T37" fmla="*/ 466 h 515"/>
                <a:gd name="T38" fmla="*/ 2 w 308"/>
                <a:gd name="T39" fmla="*/ 501 h 515"/>
                <a:gd name="T40" fmla="*/ 4 w 308"/>
                <a:gd name="T41" fmla="*/ 508 h 515"/>
                <a:gd name="T42" fmla="*/ 20 w 308"/>
                <a:gd name="T43" fmla="*/ 513 h 515"/>
                <a:gd name="T44" fmla="*/ 46 w 308"/>
                <a:gd name="T45" fmla="*/ 515 h 515"/>
                <a:gd name="T46" fmla="*/ 89 w 308"/>
                <a:gd name="T47" fmla="*/ 509 h 515"/>
                <a:gd name="T48" fmla="*/ 121 w 308"/>
                <a:gd name="T49" fmla="*/ 486 h 515"/>
                <a:gd name="T50" fmla="*/ 144 w 308"/>
                <a:gd name="T51" fmla="*/ 447 h 515"/>
                <a:gd name="T52" fmla="*/ 159 w 308"/>
                <a:gd name="T53" fmla="*/ 388 h 515"/>
                <a:gd name="T54" fmla="*/ 199 w 308"/>
                <a:gd name="T55" fmla="*/ 165 h 515"/>
                <a:gd name="T56" fmla="*/ 257 w 308"/>
                <a:gd name="T57" fmla="*/ 165 h 515"/>
                <a:gd name="T58" fmla="*/ 262 w 308"/>
                <a:gd name="T59" fmla="*/ 160 h 515"/>
                <a:gd name="T60" fmla="*/ 269 w 308"/>
                <a:gd name="T61" fmla="*/ 123 h 515"/>
                <a:gd name="T62" fmla="*/ 263 w 308"/>
                <a:gd name="T63" fmla="*/ 118 h 515"/>
                <a:gd name="T64" fmla="*/ 207 w 308"/>
                <a:gd name="T65" fmla="*/ 118 h 515"/>
                <a:gd name="T66" fmla="*/ 217 w 308"/>
                <a:gd name="T67" fmla="*/ 78 h 515"/>
                <a:gd name="T68" fmla="*/ 229 w 308"/>
                <a:gd name="T69" fmla="*/ 60 h 515"/>
                <a:gd name="T70" fmla="*/ 243 w 308"/>
                <a:gd name="T71" fmla="*/ 51 h 515"/>
                <a:gd name="T72" fmla="*/ 262 w 308"/>
                <a:gd name="T73" fmla="*/ 48 h 515"/>
                <a:gd name="T74" fmla="*/ 277 w 308"/>
                <a:gd name="T75" fmla="*/ 49 h 515"/>
                <a:gd name="T76" fmla="*/ 286 w 308"/>
                <a:gd name="T77" fmla="*/ 51 h 515"/>
                <a:gd name="T78" fmla="*/ 293 w 308"/>
                <a:gd name="T79" fmla="*/ 49 h 515"/>
                <a:gd name="T80" fmla="*/ 307 w 308"/>
                <a:gd name="T81" fmla="*/ 12 h 515"/>
                <a:gd name="T82" fmla="*/ 303 w 308"/>
                <a:gd name="T83" fmla="*/ 6 h 5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08" h="515">
                  <a:moveTo>
                    <a:pt x="303" y="6"/>
                  </a:moveTo>
                  <a:cubicBezTo>
                    <a:pt x="298" y="4"/>
                    <a:pt x="293" y="3"/>
                    <a:pt x="286" y="2"/>
                  </a:cubicBezTo>
                  <a:cubicBezTo>
                    <a:pt x="279" y="1"/>
                    <a:pt x="271" y="0"/>
                    <a:pt x="262" y="0"/>
                  </a:cubicBezTo>
                  <a:cubicBezTo>
                    <a:pt x="231" y="0"/>
                    <a:pt x="206" y="9"/>
                    <a:pt x="188" y="27"/>
                  </a:cubicBezTo>
                  <a:cubicBezTo>
                    <a:pt x="171" y="44"/>
                    <a:pt x="159" y="71"/>
                    <a:pt x="153" y="106"/>
                  </a:cubicBezTo>
                  <a:cubicBezTo>
                    <a:pt x="151" y="118"/>
                    <a:pt x="151" y="118"/>
                    <a:pt x="151" y="118"/>
                  </a:cubicBezTo>
                  <a:cubicBezTo>
                    <a:pt x="111" y="118"/>
                    <a:pt x="111" y="118"/>
                    <a:pt x="111" y="118"/>
                  </a:cubicBezTo>
                  <a:cubicBezTo>
                    <a:pt x="111" y="118"/>
                    <a:pt x="106" y="118"/>
                    <a:pt x="105" y="123"/>
                  </a:cubicBezTo>
                  <a:cubicBezTo>
                    <a:pt x="99" y="159"/>
                    <a:pt x="99" y="159"/>
                    <a:pt x="99" y="159"/>
                  </a:cubicBezTo>
                  <a:cubicBezTo>
                    <a:pt x="98" y="163"/>
                    <a:pt x="100" y="165"/>
                    <a:pt x="104" y="165"/>
                  </a:cubicBezTo>
                  <a:cubicBezTo>
                    <a:pt x="143" y="165"/>
                    <a:pt x="143" y="165"/>
                    <a:pt x="143" y="165"/>
                  </a:cubicBezTo>
                  <a:cubicBezTo>
                    <a:pt x="104" y="384"/>
                    <a:pt x="104" y="384"/>
                    <a:pt x="104" y="384"/>
                  </a:cubicBezTo>
                  <a:cubicBezTo>
                    <a:pt x="101" y="402"/>
                    <a:pt x="97" y="416"/>
                    <a:pt x="93" y="427"/>
                  </a:cubicBezTo>
                  <a:cubicBezTo>
                    <a:pt x="89" y="438"/>
                    <a:pt x="86" y="446"/>
                    <a:pt x="81" y="452"/>
                  </a:cubicBezTo>
                  <a:cubicBezTo>
                    <a:pt x="77" y="458"/>
                    <a:pt x="72" y="462"/>
                    <a:pt x="65" y="464"/>
                  </a:cubicBezTo>
                  <a:cubicBezTo>
                    <a:pt x="59" y="466"/>
                    <a:pt x="52" y="467"/>
                    <a:pt x="44" y="467"/>
                  </a:cubicBezTo>
                  <a:cubicBezTo>
                    <a:pt x="40" y="467"/>
                    <a:pt x="35" y="467"/>
                    <a:pt x="30" y="466"/>
                  </a:cubicBezTo>
                  <a:cubicBezTo>
                    <a:pt x="26" y="465"/>
                    <a:pt x="24" y="464"/>
                    <a:pt x="21" y="463"/>
                  </a:cubicBezTo>
                  <a:cubicBezTo>
                    <a:pt x="21" y="463"/>
                    <a:pt x="16" y="461"/>
                    <a:pt x="15" y="466"/>
                  </a:cubicBezTo>
                  <a:cubicBezTo>
                    <a:pt x="13" y="469"/>
                    <a:pt x="3" y="498"/>
                    <a:pt x="2" y="501"/>
                  </a:cubicBezTo>
                  <a:cubicBezTo>
                    <a:pt x="0" y="505"/>
                    <a:pt x="2" y="507"/>
                    <a:pt x="4" y="508"/>
                  </a:cubicBezTo>
                  <a:cubicBezTo>
                    <a:pt x="10" y="510"/>
                    <a:pt x="13" y="511"/>
                    <a:pt x="20" y="513"/>
                  </a:cubicBezTo>
                  <a:cubicBezTo>
                    <a:pt x="30" y="515"/>
                    <a:pt x="38" y="515"/>
                    <a:pt x="46" y="515"/>
                  </a:cubicBezTo>
                  <a:cubicBezTo>
                    <a:pt x="62" y="515"/>
                    <a:pt x="77" y="513"/>
                    <a:pt x="89" y="509"/>
                  </a:cubicBezTo>
                  <a:cubicBezTo>
                    <a:pt x="101" y="504"/>
                    <a:pt x="112" y="496"/>
                    <a:pt x="121" y="486"/>
                  </a:cubicBezTo>
                  <a:cubicBezTo>
                    <a:pt x="132" y="475"/>
                    <a:pt x="138" y="463"/>
                    <a:pt x="144" y="447"/>
                  </a:cubicBezTo>
                  <a:cubicBezTo>
                    <a:pt x="150" y="431"/>
                    <a:pt x="155" y="411"/>
                    <a:pt x="159" y="388"/>
                  </a:cubicBezTo>
                  <a:cubicBezTo>
                    <a:pt x="199" y="165"/>
                    <a:pt x="199" y="165"/>
                    <a:pt x="199" y="165"/>
                  </a:cubicBezTo>
                  <a:cubicBezTo>
                    <a:pt x="257" y="165"/>
                    <a:pt x="257" y="165"/>
                    <a:pt x="257" y="165"/>
                  </a:cubicBezTo>
                  <a:cubicBezTo>
                    <a:pt x="257" y="165"/>
                    <a:pt x="261" y="165"/>
                    <a:pt x="262" y="160"/>
                  </a:cubicBezTo>
                  <a:cubicBezTo>
                    <a:pt x="269" y="123"/>
                    <a:pt x="269" y="123"/>
                    <a:pt x="269" y="123"/>
                  </a:cubicBezTo>
                  <a:cubicBezTo>
                    <a:pt x="269" y="120"/>
                    <a:pt x="268" y="118"/>
                    <a:pt x="263" y="118"/>
                  </a:cubicBezTo>
                  <a:cubicBezTo>
                    <a:pt x="207" y="118"/>
                    <a:pt x="207" y="118"/>
                    <a:pt x="207" y="118"/>
                  </a:cubicBezTo>
                  <a:cubicBezTo>
                    <a:pt x="208" y="117"/>
                    <a:pt x="210" y="97"/>
                    <a:pt x="217" y="78"/>
                  </a:cubicBezTo>
                  <a:cubicBezTo>
                    <a:pt x="219" y="70"/>
                    <a:pt x="224" y="64"/>
                    <a:pt x="229" y="60"/>
                  </a:cubicBezTo>
                  <a:cubicBezTo>
                    <a:pt x="233" y="55"/>
                    <a:pt x="238" y="52"/>
                    <a:pt x="243" y="51"/>
                  </a:cubicBezTo>
                  <a:cubicBezTo>
                    <a:pt x="249" y="49"/>
                    <a:pt x="255" y="48"/>
                    <a:pt x="262" y="48"/>
                  </a:cubicBezTo>
                  <a:cubicBezTo>
                    <a:pt x="267" y="48"/>
                    <a:pt x="273" y="48"/>
                    <a:pt x="277" y="49"/>
                  </a:cubicBezTo>
                  <a:cubicBezTo>
                    <a:pt x="282" y="50"/>
                    <a:pt x="284" y="51"/>
                    <a:pt x="286" y="51"/>
                  </a:cubicBezTo>
                  <a:cubicBezTo>
                    <a:pt x="291" y="53"/>
                    <a:pt x="292" y="52"/>
                    <a:pt x="293" y="49"/>
                  </a:cubicBezTo>
                  <a:cubicBezTo>
                    <a:pt x="307" y="12"/>
                    <a:pt x="307" y="12"/>
                    <a:pt x="307" y="12"/>
                  </a:cubicBezTo>
                  <a:cubicBezTo>
                    <a:pt x="308" y="8"/>
                    <a:pt x="305" y="6"/>
                    <a:pt x="303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62" name="Freeform 61"/>
            <p:cNvSpPr>
              <a:spLocks/>
            </p:cNvSpPr>
            <p:nvPr userDrawn="1"/>
          </p:nvSpPr>
          <p:spPr bwMode="auto">
            <a:xfrm>
              <a:off x="2542" y="1421"/>
              <a:ext cx="132" cy="908"/>
            </a:xfrm>
            <a:custGeom>
              <a:avLst/>
              <a:gdLst>
                <a:gd name="T0" fmla="*/ 56 w 56"/>
                <a:gd name="T1" fmla="*/ 378 h 384"/>
                <a:gd name="T2" fmla="*/ 51 w 56"/>
                <a:gd name="T3" fmla="*/ 384 h 384"/>
                <a:gd name="T4" fmla="*/ 5 w 56"/>
                <a:gd name="T5" fmla="*/ 384 h 384"/>
                <a:gd name="T6" fmla="*/ 0 w 56"/>
                <a:gd name="T7" fmla="*/ 378 h 384"/>
                <a:gd name="T8" fmla="*/ 0 w 56"/>
                <a:gd name="T9" fmla="*/ 5 h 384"/>
                <a:gd name="T10" fmla="*/ 5 w 56"/>
                <a:gd name="T11" fmla="*/ 0 h 384"/>
                <a:gd name="T12" fmla="*/ 51 w 56"/>
                <a:gd name="T13" fmla="*/ 0 h 384"/>
                <a:gd name="T14" fmla="*/ 56 w 56"/>
                <a:gd name="T15" fmla="*/ 5 h 384"/>
                <a:gd name="T16" fmla="*/ 56 w 56"/>
                <a:gd name="T17" fmla="*/ 378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384">
                  <a:moveTo>
                    <a:pt x="56" y="378"/>
                  </a:moveTo>
                  <a:cubicBezTo>
                    <a:pt x="56" y="381"/>
                    <a:pt x="54" y="384"/>
                    <a:pt x="51" y="384"/>
                  </a:cubicBezTo>
                  <a:cubicBezTo>
                    <a:pt x="5" y="384"/>
                    <a:pt x="5" y="384"/>
                    <a:pt x="5" y="384"/>
                  </a:cubicBezTo>
                  <a:cubicBezTo>
                    <a:pt x="2" y="384"/>
                    <a:pt x="0" y="381"/>
                    <a:pt x="0" y="378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4" y="0"/>
                    <a:pt x="56" y="2"/>
                    <a:pt x="56" y="5"/>
                  </a:cubicBezTo>
                  <a:lnTo>
                    <a:pt x="56" y="3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</p:grpSp>
      <p:sp>
        <p:nvSpPr>
          <p:cNvPr id="63" name="Content Placeholder 2"/>
          <p:cNvSpPr>
            <a:spLocks noGrp="1"/>
          </p:cNvSpPr>
          <p:nvPr>
            <p:ph idx="1"/>
          </p:nvPr>
        </p:nvSpPr>
        <p:spPr>
          <a:xfrm>
            <a:off x="338328" y="1601725"/>
            <a:ext cx="11517122" cy="4641598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1809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Basic_Sales_Cloud_Dark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itle 1"/>
          <p:cNvSpPr>
            <a:spLocks noGrp="1"/>
          </p:cNvSpPr>
          <p:nvPr>
            <p:ph type="title"/>
          </p:nvPr>
        </p:nvSpPr>
        <p:spPr>
          <a:xfrm>
            <a:off x="338327" y="90720"/>
            <a:ext cx="11515535" cy="90804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0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338328" y="1021080"/>
            <a:ext cx="11484864" cy="338554"/>
          </a:xfrm>
        </p:spPr>
        <p:txBody>
          <a:bodyPr vert="horz" lIns="9144" tIns="0" rIns="0" bIns="0" rtlCol="0">
            <a:spAutoFit/>
          </a:bodyPr>
          <a:lstStyle>
            <a:lvl1pPr>
              <a:defRPr lang="en-US" sz="2400" spc="0" dirty="0" smtClean="0">
                <a:solidFill>
                  <a:schemeClr val="bg1"/>
                </a:solidFill>
              </a:defRPr>
            </a:lvl1pPr>
          </a:lstStyle>
          <a:p>
            <a:pPr lvl="0">
              <a:buNone/>
            </a:pPr>
            <a:r>
              <a:rPr lang="en-US" smtClean="0"/>
              <a:t>Click to edit Master text styles</a:t>
            </a:r>
          </a:p>
        </p:txBody>
      </p:sp>
      <p:grpSp>
        <p:nvGrpSpPr>
          <p:cNvPr id="51" name="Group 18"/>
          <p:cNvGrpSpPr>
            <a:grpSpLocks noChangeAspect="1"/>
          </p:cNvGrpSpPr>
          <p:nvPr userDrawn="1"/>
        </p:nvGrpSpPr>
        <p:grpSpPr bwMode="auto">
          <a:xfrm>
            <a:off x="11243268" y="6270900"/>
            <a:ext cx="611829" cy="428383"/>
            <a:chOff x="267" y="-340"/>
            <a:chExt cx="7144" cy="5002"/>
          </a:xfrm>
        </p:grpSpPr>
        <p:sp>
          <p:nvSpPr>
            <p:cNvPr id="52" name="Freeform 19"/>
            <p:cNvSpPr>
              <a:spLocks/>
            </p:cNvSpPr>
            <p:nvPr userDrawn="1"/>
          </p:nvSpPr>
          <p:spPr bwMode="auto">
            <a:xfrm>
              <a:off x="267" y="-340"/>
              <a:ext cx="7144" cy="5002"/>
            </a:xfrm>
            <a:custGeom>
              <a:avLst/>
              <a:gdLst>
                <a:gd name="T0" fmla="*/ 1257 w 3021"/>
                <a:gd name="T1" fmla="*/ 230 h 2114"/>
                <a:gd name="T2" fmla="*/ 1640 w 3021"/>
                <a:gd name="T3" fmla="*/ 66 h 2114"/>
                <a:gd name="T4" fmla="*/ 2106 w 3021"/>
                <a:gd name="T5" fmla="*/ 342 h 2114"/>
                <a:gd name="T6" fmla="*/ 2369 w 3021"/>
                <a:gd name="T7" fmla="*/ 286 h 2114"/>
                <a:gd name="T8" fmla="*/ 3021 w 3021"/>
                <a:gd name="T9" fmla="*/ 943 h 2114"/>
                <a:gd name="T10" fmla="*/ 2369 w 3021"/>
                <a:gd name="T11" fmla="*/ 1600 h 2114"/>
                <a:gd name="T12" fmla="*/ 2241 w 3021"/>
                <a:gd name="T13" fmla="*/ 1587 h 2114"/>
                <a:gd name="T14" fmla="*/ 1826 w 3021"/>
                <a:gd name="T15" fmla="*/ 1831 h 2114"/>
                <a:gd name="T16" fmla="*/ 1618 w 3021"/>
                <a:gd name="T17" fmla="*/ 1783 h 2114"/>
                <a:gd name="T18" fmla="*/ 1118 w 3021"/>
                <a:gd name="T19" fmla="*/ 2114 h 2114"/>
                <a:gd name="T20" fmla="*/ 608 w 3021"/>
                <a:gd name="T21" fmla="*/ 1758 h 2114"/>
                <a:gd name="T22" fmla="*/ 504 w 3021"/>
                <a:gd name="T23" fmla="*/ 1769 h 2114"/>
                <a:gd name="T24" fmla="*/ 0 w 3021"/>
                <a:gd name="T25" fmla="*/ 1260 h 2114"/>
                <a:gd name="T26" fmla="*/ 252 w 3021"/>
                <a:gd name="T27" fmla="*/ 819 h 2114"/>
                <a:gd name="T28" fmla="*/ 204 w 3021"/>
                <a:gd name="T29" fmla="*/ 586 h 2114"/>
                <a:gd name="T30" fmla="*/ 791 w 3021"/>
                <a:gd name="T31" fmla="*/ 0 h 2114"/>
                <a:gd name="T32" fmla="*/ 1257 w 3021"/>
                <a:gd name="T33" fmla="*/ 230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021" h="2114">
                  <a:moveTo>
                    <a:pt x="1257" y="230"/>
                  </a:moveTo>
                  <a:cubicBezTo>
                    <a:pt x="1355" y="129"/>
                    <a:pt x="1490" y="66"/>
                    <a:pt x="1640" y="66"/>
                  </a:cubicBezTo>
                  <a:cubicBezTo>
                    <a:pt x="1840" y="66"/>
                    <a:pt x="2014" y="177"/>
                    <a:pt x="2106" y="342"/>
                  </a:cubicBezTo>
                  <a:cubicBezTo>
                    <a:pt x="2187" y="306"/>
                    <a:pt x="2276" y="286"/>
                    <a:pt x="2369" y="286"/>
                  </a:cubicBezTo>
                  <a:cubicBezTo>
                    <a:pt x="2729" y="286"/>
                    <a:pt x="3021" y="580"/>
                    <a:pt x="3021" y="943"/>
                  </a:cubicBezTo>
                  <a:cubicBezTo>
                    <a:pt x="3021" y="1306"/>
                    <a:pt x="2729" y="1600"/>
                    <a:pt x="2369" y="1600"/>
                  </a:cubicBezTo>
                  <a:cubicBezTo>
                    <a:pt x="2326" y="1600"/>
                    <a:pt x="2283" y="1595"/>
                    <a:pt x="2241" y="1587"/>
                  </a:cubicBezTo>
                  <a:cubicBezTo>
                    <a:pt x="2160" y="1733"/>
                    <a:pt x="2004" y="1831"/>
                    <a:pt x="1826" y="1831"/>
                  </a:cubicBezTo>
                  <a:cubicBezTo>
                    <a:pt x="1751" y="1831"/>
                    <a:pt x="1680" y="1814"/>
                    <a:pt x="1618" y="1783"/>
                  </a:cubicBezTo>
                  <a:cubicBezTo>
                    <a:pt x="1535" y="1977"/>
                    <a:pt x="1342" y="2114"/>
                    <a:pt x="1118" y="2114"/>
                  </a:cubicBezTo>
                  <a:cubicBezTo>
                    <a:pt x="884" y="2114"/>
                    <a:pt x="685" y="1966"/>
                    <a:pt x="608" y="1758"/>
                  </a:cubicBezTo>
                  <a:cubicBezTo>
                    <a:pt x="575" y="1765"/>
                    <a:pt x="540" y="1769"/>
                    <a:pt x="504" y="1769"/>
                  </a:cubicBezTo>
                  <a:cubicBezTo>
                    <a:pt x="226" y="1769"/>
                    <a:pt x="0" y="1541"/>
                    <a:pt x="0" y="1260"/>
                  </a:cubicBezTo>
                  <a:cubicBezTo>
                    <a:pt x="0" y="1071"/>
                    <a:pt x="102" y="907"/>
                    <a:pt x="252" y="819"/>
                  </a:cubicBezTo>
                  <a:cubicBezTo>
                    <a:pt x="221" y="747"/>
                    <a:pt x="204" y="668"/>
                    <a:pt x="204" y="586"/>
                  </a:cubicBezTo>
                  <a:cubicBezTo>
                    <a:pt x="204" y="262"/>
                    <a:pt x="467" y="0"/>
                    <a:pt x="791" y="0"/>
                  </a:cubicBezTo>
                  <a:cubicBezTo>
                    <a:pt x="981" y="0"/>
                    <a:pt x="1150" y="90"/>
                    <a:pt x="1257" y="2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53" name="Freeform 20"/>
            <p:cNvSpPr>
              <a:spLocks/>
            </p:cNvSpPr>
            <p:nvPr userDrawn="1"/>
          </p:nvSpPr>
          <p:spPr bwMode="auto">
            <a:xfrm>
              <a:off x="1298" y="1671"/>
              <a:ext cx="499" cy="672"/>
            </a:xfrm>
            <a:custGeom>
              <a:avLst/>
              <a:gdLst>
                <a:gd name="T0" fmla="*/ 2 w 211"/>
                <a:gd name="T1" fmla="*/ 246 h 284"/>
                <a:gd name="T2" fmla="*/ 3 w 211"/>
                <a:gd name="T3" fmla="*/ 253 h 284"/>
                <a:gd name="T4" fmla="*/ 20 w 211"/>
                <a:gd name="T5" fmla="*/ 263 h 284"/>
                <a:gd name="T6" fmla="*/ 111 w 211"/>
                <a:gd name="T7" fmla="*/ 284 h 284"/>
                <a:gd name="T8" fmla="*/ 211 w 211"/>
                <a:gd name="T9" fmla="*/ 199 h 284"/>
                <a:gd name="T10" fmla="*/ 211 w 211"/>
                <a:gd name="T11" fmla="*/ 197 h 284"/>
                <a:gd name="T12" fmla="*/ 127 w 211"/>
                <a:gd name="T13" fmla="*/ 118 h 284"/>
                <a:gd name="T14" fmla="*/ 122 w 211"/>
                <a:gd name="T15" fmla="*/ 116 h 284"/>
                <a:gd name="T16" fmla="*/ 64 w 211"/>
                <a:gd name="T17" fmla="*/ 77 h 284"/>
                <a:gd name="T18" fmla="*/ 64 w 211"/>
                <a:gd name="T19" fmla="*/ 76 h 284"/>
                <a:gd name="T20" fmla="*/ 104 w 211"/>
                <a:gd name="T21" fmla="*/ 46 h 284"/>
                <a:gd name="T22" fmla="*/ 183 w 211"/>
                <a:gd name="T23" fmla="*/ 66 h 284"/>
                <a:gd name="T24" fmla="*/ 191 w 211"/>
                <a:gd name="T25" fmla="*/ 64 h 284"/>
                <a:gd name="T26" fmla="*/ 203 w 211"/>
                <a:gd name="T27" fmla="*/ 30 h 284"/>
                <a:gd name="T28" fmla="*/ 200 w 211"/>
                <a:gd name="T29" fmla="*/ 23 h 284"/>
                <a:gd name="T30" fmla="*/ 112 w 211"/>
                <a:gd name="T31" fmla="*/ 0 h 284"/>
                <a:gd name="T32" fmla="*/ 105 w 211"/>
                <a:gd name="T33" fmla="*/ 0 h 284"/>
                <a:gd name="T34" fmla="*/ 9 w 211"/>
                <a:gd name="T35" fmla="*/ 83 h 284"/>
                <a:gd name="T36" fmla="*/ 9 w 211"/>
                <a:gd name="T37" fmla="*/ 84 h 284"/>
                <a:gd name="T38" fmla="*/ 94 w 211"/>
                <a:gd name="T39" fmla="*/ 164 h 284"/>
                <a:gd name="T40" fmla="*/ 100 w 211"/>
                <a:gd name="T41" fmla="*/ 166 h 284"/>
                <a:gd name="T42" fmla="*/ 156 w 211"/>
                <a:gd name="T43" fmla="*/ 204 h 284"/>
                <a:gd name="T44" fmla="*/ 156 w 211"/>
                <a:gd name="T45" fmla="*/ 205 h 284"/>
                <a:gd name="T46" fmla="*/ 112 w 211"/>
                <a:gd name="T47" fmla="*/ 239 h 284"/>
                <a:gd name="T48" fmla="*/ 32 w 211"/>
                <a:gd name="T49" fmla="*/ 216 h 284"/>
                <a:gd name="T50" fmla="*/ 22 w 211"/>
                <a:gd name="T51" fmla="*/ 209 h 284"/>
                <a:gd name="T52" fmla="*/ 14 w 211"/>
                <a:gd name="T53" fmla="*/ 212 h 284"/>
                <a:gd name="T54" fmla="*/ 2 w 211"/>
                <a:gd name="T55" fmla="*/ 246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11" h="284">
                  <a:moveTo>
                    <a:pt x="2" y="246"/>
                  </a:moveTo>
                  <a:cubicBezTo>
                    <a:pt x="0" y="251"/>
                    <a:pt x="2" y="252"/>
                    <a:pt x="3" y="253"/>
                  </a:cubicBezTo>
                  <a:cubicBezTo>
                    <a:pt x="9" y="257"/>
                    <a:pt x="15" y="260"/>
                    <a:pt x="20" y="263"/>
                  </a:cubicBezTo>
                  <a:cubicBezTo>
                    <a:pt x="51" y="280"/>
                    <a:pt x="80" y="284"/>
                    <a:pt x="111" y="284"/>
                  </a:cubicBezTo>
                  <a:cubicBezTo>
                    <a:pt x="173" y="284"/>
                    <a:pt x="211" y="252"/>
                    <a:pt x="211" y="199"/>
                  </a:cubicBezTo>
                  <a:cubicBezTo>
                    <a:pt x="211" y="197"/>
                    <a:pt x="211" y="197"/>
                    <a:pt x="211" y="197"/>
                  </a:cubicBezTo>
                  <a:cubicBezTo>
                    <a:pt x="211" y="148"/>
                    <a:pt x="168" y="131"/>
                    <a:pt x="127" y="118"/>
                  </a:cubicBezTo>
                  <a:cubicBezTo>
                    <a:pt x="122" y="116"/>
                    <a:pt x="122" y="116"/>
                    <a:pt x="122" y="116"/>
                  </a:cubicBezTo>
                  <a:cubicBezTo>
                    <a:pt x="91" y="106"/>
                    <a:pt x="64" y="97"/>
                    <a:pt x="64" y="77"/>
                  </a:cubicBezTo>
                  <a:cubicBezTo>
                    <a:pt x="64" y="76"/>
                    <a:pt x="64" y="76"/>
                    <a:pt x="64" y="76"/>
                  </a:cubicBezTo>
                  <a:cubicBezTo>
                    <a:pt x="64" y="59"/>
                    <a:pt x="80" y="46"/>
                    <a:pt x="104" y="46"/>
                  </a:cubicBezTo>
                  <a:cubicBezTo>
                    <a:pt x="131" y="46"/>
                    <a:pt x="162" y="55"/>
                    <a:pt x="183" y="66"/>
                  </a:cubicBezTo>
                  <a:cubicBezTo>
                    <a:pt x="183" y="66"/>
                    <a:pt x="189" y="70"/>
                    <a:pt x="191" y="64"/>
                  </a:cubicBezTo>
                  <a:cubicBezTo>
                    <a:pt x="192" y="61"/>
                    <a:pt x="202" y="33"/>
                    <a:pt x="203" y="30"/>
                  </a:cubicBezTo>
                  <a:cubicBezTo>
                    <a:pt x="205" y="27"/>
                    <a:pt x="203" y="25"/>
                    <a:pt x="200" y="23"/>
                  </a:cubicBezTo>
                  <a:cubicBezTo>
                    <a:pt x="177" y="9"/>
                    <a:pt x="145" y="0"/>
                    <a:pt x="11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49" y="0"/>
                    <a:pt x="9" y="34"/>
                    <a:pt x="9" y="83"/>
                  </a:cubicBezTo>
                  <a:cubicBezTo>
                    <a:pt x="9" y="84"/>
                    <a:pt x="9" y="84"/>
                    <a:pt x="9" y="84"/>
                  </a:cubicBezTo>
                  <a:cubicBezTo>
                    <a:pt x="9" y="136"/>
                    <a:pt x="53" y="153"/>
                    <a:pt x="94" y="164"/>
                  </a:cubicBezTo>
                  <a:cubicBezTo>
                    <a:pt x="100" y="166"/>
                    <a:pt x="100" y="166"/>
                    <a:pt x="100" y="166"/>
                  </a:cubicBezTo>
                  <a:cubicBezTo>
                    <a:pt x="130" y="175"/>
                    <a:pt x="156" y="183"/>
                    <a:pt x="156" y="204"/>
                  </a:cubicBezTo>
                  <a:cubicBezTo>
                    <a:pt x="156" y="205"/>
                    <a:pt x="156" y="205"/>
                    <a:pt x="156" y="205"/>
                  </a:cubicBezTo>
                  <a:cubicBezTo>
                    <a:pt x="156" y="225"/>
                    <a:pt x="139" y="239"/>
                    <a:pt x="112" y="239"/>
                  </a:cubicBezTo>
                  <a:cubicBezTo>
                    <a:pt x="102" y="239"/>
                    <a:pt x="68" y="239"/>
                    <a:pt x="32" y="216"/>
                  </a:cubicBezTo>
                  <a:cubicBezTo>
                    <a:pt x="28" y="213"/>
                    <a:pt x="26" y="211"/>
                    <a:pt x="22" y="209"/>
                  </a:cubicBezTo>
                  <a:cubicBezTo>
                    <a:pt x="20" y="208"/>
                    <a:pt x="16" y="206"/>
                    <a:pt x="14" y="212"/>
                  </a:cubicBezTo>
                  <a:lnTo>
                    <a:pt x="2" y="24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54" name="Freeform 53"/>
            <p:cNvSpPr>
              <a:spLocks/>
            </p:cNvSpPr>
            <p:nvPr userDrawn="1"/>
          </p:nvSpPr>
          <p:spPr bwMode="auto">
            <a:xfrm>
              <a:off x="3443" y="1671"/>
              <a:ext cx="499" cy="672"/>
            </a:xfrm>
            <a:custGeom>
              <a:avLst/>
              <a:gdLst>
                <a:gd name="T0" fmla="*/ 2 w 211"/>
                <a:gd name="T1" fmla="*/ 246 h 284"/>
                <a:gd name="T2" fmla="*/ 3 w 211"/>
                <a:gd name="T3" fmla="*/ 253 h 284"/>
                <a:gd name="T4" fmla="*/ 20 w 211"/>
                <a:gd name="T5" fmla="*/ 263 h 284"/>
                <a:gd name="T6" fmla="*/ 111 w 211"/>
                <a:gd name="T7" fmla="*/ 284 h 284"/>
                <a:gd name="T8" fmla="*/ 211 w 211"/>
                <a:gd name="T9" fmla="*/ 199 h 284"/>
                <a:gd name="T10" fmla="*/ 211 w 211"/>
                <a:gd name="T11" fmla="*/ 197 h 284"/>
                <a:gd name="T12" fmla="*/ 127 w 211"/>
                <a:gd name="T13" fmla="*/ 118 h 284"/>
                <a:gd name="T14" fmla="*/ 122 w 211"/>
                <a:gd name="T15" fmla="*/ 116 h 284"/>
                <a:gd name="T16" fmla="*/ 64 w 211"/>
                <a:gd name="T17" fmla="*/ 77 h 284"/>
                <a:gd name="T18" fmla="*/ 64 w 211"/>
                <a:gd name="T19" fmla="*/ 76 h 284"/>
                <a:gd name="T20" fmla="*/ 104 w 211"/>
                <a:gd name="T21" fmla="*/ 46 h 284"/>
                <a:gd name="T22" fmla="*/ 183 w 211"/>
                <a:gd name="T23" fmla="*/ 66 h 284"/>
                <a:gd name="T24" fmla="*/ 191 w 211"/>
                <a:gd name="T25" fmla="*/ 64 h 284"/>
                <a:gd name="T26" fmla="*/ 203 w 211"/>
                <a:gd name="T27" fmla="*/ 30 h 284"/>
                <a:gd name="T28" fmla="*/ 200 w 211"/>
                <a:gd name="T29" fmla="*/ 23 h 284"/>
                <a:gd name="T30" fmla="*/ 112 w 211"/>
                <a:gd name="T31" fmla="*/ 0 h 284"/>
                <a:gd name="T32" fmla="*/ 105 w 211"/>
                <a:gd name="T33" fmla="*/ 0 h 284"/>
                <a:gd name="T34" fmla="*/ 9 w 211"/>
                <a:gd name="T35" fmla="*/ 83 h 284"/>
                <a:gd name="T36" fmla="*/ 9 w 211"/>
                <a:gd name="T37" fmla="*/ 84 h 284"/>
                <a:gd name="T38" fmla="*/ 94 w 211"/>
                <a:gd name="T39" fmla="*/ 164 h 284"/>
                <a:gd name="T40" fmla="*/ 100 w 211"/>
                <a:gd name="T41" fmla="*/ 166 h 284"/>
                <a:gd name="T42" fmla="*/ 156 w 211"/>
                <a:gd name="T43" fmla="*/ 204 h 284"/>
                <a:gd name="T44" fmla="*/ 156 w 211"/>
                <a:gd name="T45" fmla="*/ 205 h 284"/>
                <a:gd name="T46" fmla="*/ 112 w 211"/>
                <a:gd name="T47" fmla="*/ 239 h 284"/>
                <a:gd name="T48" fmla="*/ 32 w 211"/>
                <a:gd name="T49" fmla="*/ 216 h 284"/>
                <a:gd name="T50" fmla="*/ 22 w 211"/>
                <a:gd name="T51" fmla="*/ 209 h 284"/>
                <a:gd name="T52" fmla="*/ 14 w 211"/>
                <a:gd name="T53" fmla="*/ 212 h 284"/>
                <a:gd name="T54" fmla="*/ 2 w 211"/>
                <a:gd name="T55" fmla="*/ 246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11" h="284">
                  <a:moveTo>
                    <a:pt x="2" y="246"/>
                  </a:moveTo>
                  <a:cubicBezTo>
                    <a:pt x="0" y="251"/>
                    <a:pt x="2" y="252"/>
                    <a:pt x="3" y="253"/>
                  </a:cubicBezTo>
                  <a:cubicBezTo>
                    <a:pt x="9" y="257"/>
                    <a:pt x="15" y="260"/>
                    <a:pt x="20" y="263"/>
                  </a:cubicBezTo>
                  <a:cubicBezTo>
                    <a:pt x="51" y="280"/>
                    <a:pt x="80" y="284"/>
                    <a:pt x="111" y="284"/>
                  </a:cubicBezTo>
                  <a:cubicBezTo>
                    <a:pt x="173" y="284"/>
                    <a:pt x="211" y="252"/>
                    <a:pt x="211" y="199"/>
                  </a:cubicBezTo>
                  <a:cubicBezTo>
                    <a:pt x="211" y="197"/>
                    <a:pt x="211" y="197"/>
                    <a:pt x="211" y="197"/>
                  </a:cubicBezTo>
                  <a:cubicBezTo>
                    <a:pt x="211" y="148"/>
                    <a:pt x="168" y="131"/>
                    <a:pt x="127" y="118"/>
                  </a:cubicBezTo>
                  <a:cubicBezTo>
                    <a:pt x="122" y="116"/>
                    <a:pt x="122" y="116"/>
                    <a:pt x="122" y="116"/>
                  </a:cubicBezTo>
                  <a:cubicBezTo>
                    <a:pt x="91" y="106"/>
                    <a:pt x="64" y="97"/>
                    <a:pt x="64" y="77"/>
                  </a:cubicBezTo>
                  <a:cubicBezTo>
                    <a:pt x="64" y="76"/>
                    <a:pt x="64" y="76"/>
                    <a:pt x="64" y="76"/>
                  </a:cubicBezTo>
                  <a:cubicBezTo>
                    <a:pt x="64" y="59"/>
                    <a:pt x="80" y="46"/>
                    <a:pt x="104" y="46"/>
                  </a:cubicBezTo>
                  <a:cubicBezTo>
                    <a:pt x="131" y="46"/>
                    <a:pt x="162" y="55"/>
                    <a:pt x="183" y="66"/>
                  </a:cubicBezTo>
                  <a:cubicBezTo>
                    <a:pt x="183" y="66"/>
                    <a:pt x="189" y="70"/>
                    <a:pt x="191" y="64"/>
                  </a:cubicBezTo>
                  <a:cubicBezTo>
                    <a:pt x="192" y="61"/>
                    <a:pt x="202" y="33"/>
                    <a:pt x="203" y="30"/>
                  </a:cubicBezTo>
                  <a:cubicBezTo>
                    <a:pt x="205" y="27"/>
                    <a:pt x="203" y="25"/>
                    <a:pt x="200" y="23"/>
                  </a:cubicBezTo>
                  <a:cubicBezTo>
                    <a:pt x="177" y="9"/>
                    <a:pt x="145" y="0"/>
                    <a:pt x="11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49" y="0"/>
                    <a:pt x="9" y="34"/>
                    <a:pt x="9" y="83"/>
                  </a:cubicBezTo>
                  <a:cubicBezTo>
                    <a:pt x="9" y="84"/>
                    <a:pt x="9" y="84"/>
                    <a:pt x="9" y="84"/>
                  </a:cubicBezTo>
                  <a:cubicBezTo>
                    <a:pt x="9" y="136"/>
                    <a:pt x="53" y="153"/>
                    <a:pt x="94" y="164"/>
                  </a:cubicBezTo>
                  <a:cubicBezTo>
                    <a:pt x="100" y="166"/>
                    <a:pt x="100" y="166"/>
                    <a:pt x="100" y="166"/>
                  </a:cubicBezTo>
                  <a:cubicBezTo>
                    <a:pt x="130" y="175"/>
                    <a:pt x="156" y="183"/>
                    <a:pt x="156" y="204"/>
                  </a:cubicBezTo>
                  <a:cubicBezTo>
                    <a:pt x="156" y="205"/>
                    <a:pt x="156" y="205"/>
                    <a:pt x="156" y="205"/>
                  </a:cubicBezTo>
                  <a:cubicBezTo>
                    <a:pt x="156" y="225"/>
                    <a:pt x="139" y="239"/>
                    <a:pt x="112" y="239"/>
                  </a:cubicBezTo>
                  <a:cubicBezTo>
                    <a:pt x="102" y="239"/>
                    <a:pt x="68" y="239"/>
                    <a:pt x="32" y="216"/>
                  </a:cubicBezTo>
                  <a:cubicBezTo>
                    <a:pt x="28" y="213"/>
                    <a:pt x="25" y="212"/>
                    <a:pt x="22" y="209"/>
                  </a:cubicBezTo>
                  <a:cubicBezTo>
                    <a:pt x="21" y="209"/>
                    <a:pt x="16" y="207"/>
                    <a:pt x="14" y="212"/>
                  </a:cubicBezTo>
                  <a:lnTo>
                    <a:pt x="2" y="24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55" name="Freeform 54"/>
            <p:cNvSpPr>
              <a:spLocks noEditPoints="1"/>
            </p:cNvSpPr>
            <p:nvPr userDrawn="1"/>
          </p:nvSpPr>
          <p:spPr bwMode="auto">
            <a:xfrm>
              <a:off x="4455" y="1671"/>
              <a:ext cx="596" cy="672"/>
            </a:xfrm>
            <a:custGeom>
              <a:avLst/>
              <a:gdLst>
                <a:gd name="T0" fmla="*/ 245 w 252"/>
                <a:gd name="T1" fmla="*/ 87 h 284"/>
                <a:gd name="T2" fmla="*/ 221 w 252"/>
                <a:gd name="T3" fmla="*/ 42 h 284"/>
                <a:gd name="T4" fmla="*/ 181 w 252"/>
                <a:gd name="T5" fmla="*/ 12 h 284"/>
                <a:gd name="T6" fmla="*/ 126 w 252"/>
                <a:gd name="T7" fmla="*/ 0 h 284"/>
                <a:gd name="T8" fmla="*/ 71 w 252"/>
                <a:gd name="T9" fmla="*/ 12 h 284"/>
                <a:gd name="T10" fmla="*/ 31 w 252"/>
                <a:gd name="T11" fmla="*/ 42 h 284"/>
                <a:gd name="T12" fmla="*/ 7 w 252"/>
                <a:gd name="T13" fmla="*/ 87 h 284"/>
                <a:gd name="T14" fmla="*/ 0 w 252"/>
                <a:gd name="T15" fmla="*/ 142 h 284"/>
                <a:gd name="T16" fmla="*/ 7 w 252"/>
                <a:gd name="T17" fmla="*/ 198 h 284"/>
                <a:gd name="T18" fmla="*/ 31 w 252"/>
                <a:gd name="T19" fmla="*/ 243 h 284"/>
                <a:gd name="T20" fmla="*/ 71 w 252"/>
                <a:gd name="T21" fmla="*/ 273 h 284"/>
                <a:gd name="T22" fmla="*/ 126 w 252"/>
                <a:gd name="T23" fmla="*/ 284 h 284"/>
                <a:gd name="T24" fmla="*/ 181 w 252"/>
                <a:gd name="T25" fmla="*/ 273 h 284"/>
                <a:gd name="T26" fmla="*/ 221 w 252"/>
                <a:gd name="T27" fmla="*/ 243 h 284"/>
                <a:gd name="T28" fmla="*/ 245 w 252"/>
                <a:gd name="T29" fmla="*/ 198 h 284"/>
                <a:gd name="T30" fmla="*/ 252 w 252"/>
                <a:gd name="T31" fmla="*/ 142 h 284"/>
                <a:gd name="T32" fmla="*/ 245 w 252"/>
                <a:gd name="T33" fmla="*/ 87 h 284"/>
                <a:gd name="T34" fmla="*/ 193 w 252"/>
                <a:gd name="T35" fmla="*/ 142 h 284"/>
                <a:gd name="T36" fmla="*/ 176 w 252"/>
                <a:gd name="T37" fmla="*/ 213 h 284"/>
                <a:gd name="T38" fmla="*/ 126 w 252"/>
                <a:gd name="T39" fmla="*/ 237 h 284"/>
                <a:gd name="T40" fmla="*/ 76 w 252"/>
                <a:gd name="T41" fmla="*/ 213 h 284"/>
                <a:gd name="T42" fmla="*/ 60 w 252"/>
                <a:gd name="T43" fmla="*/ 142 h 284"/>
                <a:gd name="T44" fmla="*/ 76 w 252"/>
                <a:gd name="T45" fmla="*/ 72 h 284"/>
                <a:gd name="T46" fmla="*/ 126 w 252"/>
                <a:gd name="T47" fmla="*/ 48 h 284"/>
                <a:gd name="T48" fmla="*/ 176 w 252"/>
                <a:gd name="T49" fmla="*/ 72 h 284"/>
                <a:gd name="T50" fmla="*/ 193 w 252"/>
                <a:gd name="T51" fmla="*/ 142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52" h="284">
                  <a:moveTo>
                    <a:pt x="245" y="87"/>
                  </a:moveTo>
                  <a:cubicBezTo>
                    <a:pt x="240" y="69"/>
                    <a:pt x="232" y="54"/>
                    <a:pt x="221" y="42"/>
                  </a:cubicBezTo>
                  <a:cubicBezTo>
                    <a:pt x="211" y="29"/>
                    <a:pt x="197" y="19"/>
                    <a:pt x="181" y="12"/>
                  </a:cubicBezTo>
                  <a:cubicBezTo>
                    <a:pt x="166" y="4"/>
                    <a:pt x="147" y="0"/>
                    <a:pt x="126" y="0"/>
                  </a:cubicBezTo>
                  <a:cubicBezTo>
                    <a:pt x="105" y="0"/>
                    <a:pt x="86" y="4"/>
                    <a:pt x="71" y="12"/>
                  </a:cubicBezTo>
                  <a:cubicBezTo>
                    <a:pt x="55" y="19"/>
                    <a:pt x="41" y="29"/>
                    <a:pt x="31" y="42"/>
                  </a:cubicBezTo>
                  <a:cubicBezTo>
                    <a:pt x="20" y="54"/>
                    <a:pt x="12" y="69"/>
                    <a:pt x="7" y="87"/>
                  </a:cubicBezTo>
                  <a:cubicBezTo>
                    <a:pt x="2" y="104"/>
                    <a:pt x="0" y="122"/>
                    <a:pt x="0" y="142"/>
                  </a:cubicBezTo>
                  <a:cubicBezTo>
                    <a:pt x="0" y="162"/>
                    <a:pt x="2" y="181"/>
                    <a:pt x="7" y="198"/>
                  </a:cubicBezTo>
                  <a:cubicBezTo>
                    <a:pt x="12" y="215"/>
                    <a:pt x="20" y="230"/>
                    <a:pt x="31" y="243"/>
                  </a:cubicBezTo>
                  <a:cubicBezTo>
                    <a:pt x="41" y="255"/>
                    <a:pt x="55" y="265"/>
                    <a:pt x="71" y="273"/>
                  </a:cubicBezTo>
                  <a:cubicBezTo>
                    <a:pt x="86" y="280"/>
                    <a:pt x="105" y="284"/>
                    <a:pt x="126" y="284"/>
                  </a:cubicBezTo>
                  <a:cubicBezTo>
                    <a:pt x="147" y="284"/>
                    <a:pt x="166" y="280"/>
                    <a:pt x="181" y="273"/>
                  </a:cubicBezTo>
                  <a:cubicBezTo>
                    <a:pt x="197" y="265"/>
                    <a:pt x="211" y="255"/>
                    <a:pt x="221" y="243"/>
                  </a:cubicBezTo>
                  <a:cubicBezTo>
                    <a:pt x="232" y="230"/>
                    <a:pt x="240" y="215"/>
                    <a:pt x="245" y="198"/>
                  </a:cubicBezTo>
                  <a:cubicBezTo>
                    <a:pt x="250" y="181"/>
                    <a:pt x="252" y="162"/>
                    <a:pt x="252" y="142"/>
                  </a:cubicBezTo>
                  <a:cubicBezTo>
                    <a:pt x="252" y="122"/>
                    <a:pt x="250" y="104"/>
                    <a:pt x="245" y="87"/>
                  </a:cubicBezTo>
                  <a:moveTo>
                    <a:pt x="193" y="142"/>
                  </a:moveTo>
                  <a:cubicBezTo>
                    <a:pt x="193" y="172"/>
                    <a:pt x="187" y="196"/>
                    <a:pt x="176" y="213"/>
                  </a:cubicBezTo>
                  <a:cubicBezTo>
                    <a:pt x="165" y="229"/>
                    <a:pt x="149" y="237"/>
                    <a:pt x="126" y="237"/>
                  </a:cubicBezTo>
                  <a:cubicBezTo>
                    <a:pt x="103" y="237"/>
                    <a:pt x="87" y="229"/>
                    <a:pt x="76" y="213"/>
                  </a:cubicBezTo>
                  <a:cubicBezTo>
                    <a:pt x="65" y="196"/>
                    <a:pt x="60" y="172"/>
                    <a:pt x="60" y="142"/>
                  </a:cubicBezTo>
                  <a:cubicBezTo>
                    <a:pt x="60" y="112"/>
                    <a:pt x="65" y="89"/>
                    <a:pt x="76" y="72"/>
                  </a:cubicBezTo>
                  <a:cubicBezTo>
                    <a:pt x="87" y="56"/>
                    <a:pt x="103" y="48"/>
                    <a:pt x="126" y="48"/>
                  </a:cubicBezTo>
                  <a:cubicBezTo>
                    <a:pt x="149" y="48"/>
                    <a:pt x="165" y="56"/>
                    <a:pt x="176" y="72"/>
                  </a:cubicBezTo>
                  <a:cubicBezTo>
                    <a:pt x="187" y="89"/>
                    <a:pt x="193" y="112"/>
                    <a:pt x="193" y="14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56" name="Freeform 55"/>
            <p:cNvSpPr>
              <a:spLocks/>
            </p:cNvSpPr>
            <p:nvPr userDrawn="1"/>
          </p:nvSpPr>
          <p:spPr bwMode="auto">
            <a:xfrm>
              <a:off x="5566" y="1671"/>
              <a:ext cx="507" cy="670"/>
            </a:xfrm>
            <a:custGeom>
              <a:avLst/>
              <a:gdLst>
                <a:gd name="T0" fmla="*/ 199 w 214"/>
                <a:gd name="T1" fmla="*/ 229 h 283"/>
                <a:gd name="T2" fmla="*/ 193 w 214"/>
                <a:gd name="T3" fmla="*/ 226 h 283"/>
                <a:gd name="T4" fmla="*/ 169 w 214"/>
                <a:gd name="T5" fmla="*/ 233 h 283"/>
                <a:gd name="T6" fmla="*/ 140 w 214"/>
                <a:gd name="T7" fmla="*/ 235 h 283"/>
                <a:gd name="T8" fmla="*/ 81 w 214"/>
                <a:gd name="T9" fmla="*/ 213 h 283"/>
                <a:gd name="T10" fmla="*/ 59 w 214"/>
                <a:gd name="T11" fmla="*/ 142 h 283"/>
                <a:gd name="T12" fmla="*/ 79 w 214"/>
                <a:gd name="T13" fmla="*/ 74 h 283"/>
                <a:gd name="T14" fmla="*/ 136 w 214"/>
                <a:gd name="T15" fmla="*/ 49 h 283"/>
                <a:gd name="T16" fmla="*/ 191 w 214"/>
                <a:gd name="T17" fmla="*/ 56 h 283"/>
                <a:gd name="T18" fmla="*/ 197 w 214"/>
                <a:gd name="T19" fmla="*/ 53 h 283"/>
                <a:gd name="T20" fmla="*/ 210 w 214"/>
                <a:gd name="T21" fmla="*/ 18 h 283"/>
                <a:gd name="T22" fmla="*/ 206 w 214"/>
                <a:gd name="T23" fmla="*/ 11 h 283"/>
                <a:gd name="T24" fmla="*/ 172 w 214"/>
                <a:gd name="T25" fmla="*/ 3 h 283"/>
                <a:gd name="T26" fmla="*/ 133 w 214"/>
                <a:gd name="T27" fmla="*/ 0 h 283"/>
                <a:gd name="T28" fmla="*/ 75 w 214"/>
                <a:gd name="T29" fmla="*/ 11 h 283"/>
                <a:gd name="T30" fmla="*/ 34 w 214"/>
                <a:gd name="T31" fmla="*/ 41 h 283"/>
                <a:gd name="T32" fmla="*/ 9 w 214"/>
                <a:gd name="T33" fmla="*/ 86 h 283"/>
                <a:gd name="T34" fmla="*/ 0 w 214"/>
                <a:gd name="T35" fmla="*/ 142 h 283"/>
                <a:gd name="T36" fmla="*/ 35 w 214"/>
                <a:gd name="T37" fmla="*/ 245 h 283"/>
                <a:gd name="T38" fmla="*/ 137 w 214"/>
                <a:gd name="T39" fmla="*/ 283 h 283"/>
                <a:gd name="T40" fmla="*/ 210 w 214"/>
                <a:gd name="T41" fmla="*/ 270 h 283"/>
                <a:gd name="T42" fmla="*/ 212 w 214"/>
                <a:gd name="T43" fmla="*/ 264 h 283"/>
                <a:gd name="T44" fmla="*/ 199 w 214"/>
                <a:gd name="T45" fmla="*/ 229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4" h="283">
                  <a:moveTo>
                    <a:pt x="199" y="229"/>
                  </a:moveTo>
                  <a:cubicBezTo>
                    <a:pt x="198" y="224"/>
                    <a:pt x="193" y="226"/>
                    <a:pt x="193" y="226"/>
                  </a:cubicBezTo>
                  <a:cubicBezTo>
                    <a:pt x="185" y="229"/>
                    <a:pt x="177" y="231"/>
                    <a:pt x="169" y="233"/>
                  </a:cubicBezTo>
                  <a:cubicBezTo>
                    <a:pt x="160" y="234"/>
                    <a:pt x="151" y="235"/>
                    <a:pt x="140" y="235"/>
                  </a:cubicBezTo>
                  <a:cubicBezTo>
                    <a:pt x="115" y="235"/>
                    <a:pt x="95" y="227"/>
                    <a:pt x="81" y="213"/>
                  </a:cubicBezTo>
                  <a:cubicBezTo>
                    <a:pt x="67" y="198"/>
                    <a:pt x="59" y="174"/>
                    <a:pt x="59" y="142"/>
                  </a:cubicBezTo>
                  <a:cubicBezTo>
                    <a:pt x="59" y="113"/>
                    <a:pt x="66" y="91"/>
                    <a:pt x="79" y="74"/>
                  </a:cubicBezTo>
                  <a:cubicBezTo>
                    <a:pt x="91" y="57"/>
                    <a:pt x="111" y="49"/>
                    <a:pt x="136" y="49"/>
                  </a:cubicBezTo>
                  <a:cubicBezTo>
                    <a:pt x="158" y="49"/>
                    <a:pt x="174" y="51"/>
                    <a:pt x="191" y="56"/>
                  </a:cubicBezTo>
                  <a:cubicBezTo>
                    <a:pt x="191" y="56"/>
                    <a:pt x="195" y="58"/>
                    <a:pt x="197" y="53"/>
                  </a:cubicBezTo>
                  <a:cubicBezTo>
                    <a:pt x="201" y="40"/>
                    <a:pt x="205" y="31"/>
                    <a:pt x="210" y="18"/>
                  </a:cubicBezTo>
                  <a:cubicBezTo>
                    <a:pt x="211" y="14"/>
                    <a:pt x="208" y="12"/>
                    <a:pt x="206" y="11"/>
                  </a:cubicBezTo>
                  <a:cubicBezTo>
                    <a:pt x="200" y="9"/>
                    <a:pt x="184" y="5"/>
                    <a:pt x="172" y="3"/>
                  </a:cubicBezTo>
                  <a:cubicBezTo>
                    <a:pt x="161" y="1"/>
                    <a:pt x="148" y="0"/>
                    <a:pt x="133" y="0"/>
                  </a:cubicBezTo>
                  <a:cubicBezTo>
                    <a:pt x="111" y="0"/>
                    <a:pt x="92" y="4"/>
                    <a:pt x="75" y="11"/>
                  </a:cubicBezTo>
                  <a:cubicBezTo>
                    <a:pt x="59" y="19"/>
                    <a:pt x="45" y="29"/>
                    <a:pt x="34" y="41"/>
                  </a:cubicBezTo>
                  <a:cubicBezTo>
                    <a:pt x="23" y="54"/>
                    <a:pt x="14" y="69"/>
                    <a:pt x="9" y="86"/>
                  </a:cubicBezTo>
                  <a:cubicBezTo>
                    <a:pt x="3" y="103"/>
                    <a:pt x="0" y="122"/>
                    <a:pt x="0" y="142"/>
                  </a:cubicBezTo>
                  <a:cubicBezTo>
                    <a:pt x="0" y="185"/>
                    <a:pt x="12" y="220"/>
                    <a:pt x="35" y="245"/>
                  </a:cubicBezTo>
                  <a:cubicBezTo>
                    <a:pt x="58" y="270"/>
                    <a:pt x="92" y="283"/>
                    <a:pt x="137" y="283"/>
                  </a:cubicBezTo>
                  <a:cubicBezTo>
                    <a:pt x="163" y="283"/>
                    <a:pt x="190" y="278"/>
                    <a:pt x="210" y="270"/>
                  </a:cubicBezTo>
                  <a:cubicBezTo>
                    <a:pt x="210" y="270"/>
                    <a:pt x="214" y="268"/>
                    <a:pt x="212" y="264"/>
                  </a:cubicBezTo>
                  <a:lnTo>
                    <a:pt x="199" y="22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57" name="Freeform 56"/>
            <p:cNvSpPr>
              <a:spLocks noEditPoints="1"/>
            </p:cNvSpPr>
            <p:nvPr userDrawn="1"/>
          </p:nvSpPr>
          <p:spPr bwMode="auto">
            <a:xfrm>
              <a:off x="6108" y="1671"/>
              <a:ext cx="582" cy="672"/>
            </a:xfrm>
            <a:custGeom>
              <a:avLst/>
              <a:gdLst>
                <a:gd name="T0" fmla="*/ 235 w 246"/>
                <a:gd name="T1" fmla="*/ 77 h 284"/>
                <a:gd name="T2" fmla="*/ 213 w 246"/>
                <a:gd name="T3" fmla="*/ 36 h 284"/>
                <a:gd name="T4" fmla="*/ 179 w 246"/>
                <a:gd name="T5" fmla="*/ 11 h 284"/>
                <a:gd name="T6" fmla="*/ 129 w 246"/>
                <a:gd name="T7" fmla="*/ 0 h 284"/>
                <a:gd name="T8" fmla="*/ 71 w 246"/>
                <a:gd name="T9" fmla="*/ 12 h 284"/>
                <a:gd name="T10" fmla="*/ 31 w 246"/>
                <a:gd name="T11" fmla="*/ 42 h 284"/>
                <a:gd name="T12" fmla="*/ 7 w 246"/>
                <a:gd name="T13" fmla="*/ 88 h 284"/>
                <a:gd name="T14" fmla="*/ 0 w 246"/>
                <a:gd name="T15" fmla="*/ 144 h 284"/>
                <a:gd name="T16" fmla="*/ 8 w 246"/>
                <a:gd name="T17" fmla="*/ 200 h 284"/>
                <a:gd name="T18" fmla="*/ 33 w 246"/>
                <a:gd name="T19" fmla="*/ 244 h 284"/>
                <a:gd name="T20" fmla="*/ 77 w 246"/>
                <a:gd name="T21" fmla="*/ 273 h 284"/>
                <a:gd name="T22" fmla="*/ 141 w 246"/>
                <a:gd name="T23" fmla="*/ 284 h 284"/>
                <a:gd name="T24" fmla="*/ 229 w 246"/>
                <a:gd name="T25" fmla="*/ 266 h 284"/>
                <a:gd name="T26" fmla="*/ 230 w 246"/>
                <a:gd name="T27" fmla="*/ 258 h 284"/>
                <a:gd name="T28" fmla="*/ 219 w 246"/>
                <a:gd name="T29" fmla="*/ 226 h 284"/>
                <a:gd name="T30" fmla="*/ 212 w 246"/>
                <a:gd name="T31" fmla="*/ 223 h 284"/>
                <a:gd name="T32" fmla="*/ 140 w 246"/>
                <a:gd name="T33" fmla="*/ 236 h 284"/>
                <a:gd name="T34" fmla="*/ 80 w 246"/>
                <a:gd name="T35" fmla="*/ 215 h 284"/>
                <a:gd name="T36" fmla="*/ 60 w 246"/>
                <a:gd name="T37" fmla="*/ 157 h 284"/>
                <a:gd name="T38" fmla="*/ 235 w 246"/>
                <a:gd name="T39" fmla="*/ 157 h 284"/>
                <a:gd name="T40" fmla="*/ 240 w 246"/>
                <a:gd name="T41" fmla="*/ 152 h 284"/>
                <a:gd name="T42" fmla="*/ 235 w 246"/>
                <a:gd name="T43" fmla="*/ 77 h 284"/>
                <a:gd name="T44" fmla="*/ 61 w 246"/>
                <a:gd name="T45" fmla="*/ 113 h 284"/>
                <a:gd name="T46" fmla="*/ 75 w 246"/>
                <a:gd name="T47" fmla="*/ 72 h 284"/>
                <a:gd name="T48" fmla="*/ 125 w 246"/>
                <a:gd name="T49" fmla="*/ 47 h 284"/>
                <a:gd name="T50" fmla="*/ 174 w 246"/>
                <a:gd name="T51" fmla="*/ 72 h 284"/>
                <a:gd name="T52" fmla="*/ 186 w 246"/>
                <a:gd name="T53" fmla="*/ 113 h 284"/>
                <a:gd name="T54" fmla="*/ 61 w 246"/>
                <a:gd name="T55" fmla="*/ 113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46" h="284">
                  <a:moveTo>
                    <a:pt x="235" y="77"/>
                  </a:moveTo>
                  <a:cubicBezTo>
                    <a:pt x="231" y="60"/>
                    <a:pt x="220" y="44"/>
                    <a:pt x="213" y="36"/>
                  </a:cubicBezTo>
                  <a:cubicBezTo>
                    <a:pt x="201" y="24"/>
                    <a:pt x="190" y="15"/>
                    <a:pt x="179" y="11"/>
                  </a:cubicBezTo>
                  <a:cubicBezTo>
                    <a:pt x="165" y="4"/>
                    <a:pt x="148" y="0"/>
                    <a:pt x="129" y="0"/>
                  </a:cubicBezTo>
                  <a:cubicBezTo>
                    <a:pt x="107" y="0"/>
                    <a:pt x="87" y="4"/>
                    <a:pt x="71" y="12"/>
                  </a:cubicBezTo>
                  <a:cubicBezTo>
                    <a:pt x="55" y="19"/>
                    <a:pt x="42" y="30"/>
                    <a:pt x="31" y="42"/>
                  </a:cubicBezTo>
                  <a:cubicBezTo>
                    <a:pt x="20" y="55"/>
                    <a:pt x="12" y="71"/>
                    <a:pt x="7" y="88"/>
                  </a:cubicBezTo>
                  <a:cubicBezTo>
                    <a:pt x="2" y="105"/>
                    <a:pt x="0" y="124"/>
                    <a:pt x="0" y="144"/>
                  </a:cubicBezTo>
                  <a:cubicBezTo>
                    <a:pt x="0" y="164"/>
                    <a:pt x="2" y="183"/>
                    <a:pt x="8" y="200"/>
                  </a:cubicBezTo>
                  <a:cubicBezTo>
                    <a:pt x="13" y="217"/>
                    <a:pt x="21" y="232"/>
                    <a:pt x="33" y="244"/>
                  </a:cubicBezTo>
                  <a:cubicBezTo>
                    <a:pt x="44" y="257"/>
                    <a:pt x="59" y="266"/>
                    <a:pt x="77" y="273"/>
                  </a:cubicBezTo>
                  <a:cubicBezTo>
                    <a:pt x="95" y="280"/>
                    <a:pt x="116" y="284"/>
                    <a:pt x="141" y="284"/>
                  </a:cubicBezTo>
                  <a:cubicBezTo>
                    <a:pt x="191" y="283"/>
                    <a:pt x="218" y="272"/>
                    <a:pt x="229" y="266"/>
                  </a:cubicBezTo>
                  <a:cubicBezTo>
                    <a:pt x="231" y="265"/>
                    <a:pt x="232" y="263"/>
                    <a:pt x="230" y="258"/>
                  </a:cubicBezTo>
                  <a:cubicBezTo>
                    <a:pt x="219" y="226"/>
                    <a:pt x="219" y="226"/>
                    <a:pt x="219" y="226"/>
                  </a:cubicBezTo>
                  <a:cubicBezTo>
                    <a:pt x="217" y="221"/>
                    <a:pt x="212" y="223"/>
                    <a:pt x="212" y="223"/>
                  </a:cubicBezTo>
                  <a:cubicBezTo>
                    <a:pt x="200" y="227"/>
                    <a:pt x="182" y="236"/>
                    <a:pt x="140" y="236"/>
                  </a:cubicBezTo>
                  <a:cubicBezTo>
                    <a:pt x="113" y="235"/>
                    <a:pt x="93" y="227"/>
                    <a:pt x="80" y="215"/>
                  </a:cubicBezTo>
                  <a:cubicBezTo>
                    <a:pt x="67" y="202"/>
                    <a:pt x="61" y="183"/>
                    <a:pt x="60" y="157"/>
                  </a:cubicBezTo>
                  <a:cubicBezTo>
                    <a:pt x="235" y="157"/>
                    <a:pt x="235" y="157"/>
                    <a:pt x="235" y="157"/>
                  </a:cubicBezTo>
                  <a:cubicBezTo>
                    <a:pt x="235" y="157"/>
                    <a:pt x="240" y="157"/>
                    <a:pt x="240" y="152"/>
                  </a:cubicBezTo>
                  <a:cubicBezTo>
                    <a:pt x="240" y="150"/>
                    <a:pt x="246" y="116"/>
                    <a:pt x="235" y="77"/>
                  </a:cubicBezTo>
                  <a:close/>
                  <a:moveTo>
                    <a:pt x="61" y="113"/>
                  </a:moveTo>
                  <a:cubicBezTo>
                    <a:pt x="63" y="97"/>
                    <a:pt x="68" y="83"/>
                    <a:pt x="75" y="72"/>
                  </a:cubicBezTo>
                  <a:cubicBezTo>
                    <a:pt x="86" y="56"/>
                    <a:pt x="102" y="47"/>
                    <a:pt x="125" y="47"/>
                  </a:cubicBezTo>
                  <a:cubicBezTo>
                    <a:pt x="148" y="47"/>
                    <a:pt x="163" y="56"/>
                    <a:pt x="174" y="72"/>
                  </a:cubicBezTo>
                  <a:cubicBezTo>
                    <a:pt x="181" y="83"/>
                    <a:pt x="184" y="97"/>
                    <a:pt x="186" y="113"/>
                  </a:cubicBezTo>
                  <a:lnTo>
                    <a:pt x="61" y="1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58" name="Freeform 57"/>
            <p:cNvSpPr>
              <a:spLocks noEditPoints="1"/>
            </p:cNvSpPr>
            <p:nvPr userDrawn="1"/>
          </p:nvSpPr>
          <p:spPr bwMode="auto">
            <a:xfrm>
              <a:off x="2793" y="1671"/>
              <a:ext cx="581" cy="672"/>
            </a:xfrm>
            <a:custGeom>
              <a:avLst/>
              <a:gdLst>
                <a:gd name="T0" fmla="*/ 235 w 246"/>
                <a:gd name="T1" fmla="*/ 77 h 284"/>
                <a:gd name="T2" fmla="*/ 213 w 246"/>
                <a:gd name="T3" fmla="*/ 36 h 284"/>
                <a:gd name="T4" fmla="*/ 179 w 246"/>
                <a:gd name="T5" fmla="*/ 11 h 284"/>
                <a:gd name="T6" fmla="*/ 129 w 246"/>
                <a:gd name="T7" fmla="*/ 0 h 284"/>
                <a:gd name="T8" fmla="*/ 71 w 246"/>
                <a:gd name="T9" fmla="*/ 12 h 284"/>
                <a:gd name="T10" fmla="*/ 31 w 246"/>
                <a:gd name="T11" fmla="*/ 42 h 284"/>
                <a:gd name="T12" fmla="*/ 7 w 246"/>
                <a:gd name="T13" fmla="*/ 88 h 284"/>
                <a:gd name="T14" fmla="*/ 0 w 246"/>
                <a:gd name="T15" fmla="*/ 144 h 284"/>
                <a:gd name="T16" fmla="*/ 8 w 246"/>
                <a:gd name="T17" fmla="*/ 200 h 284"/>
                <a:gd name="T18" fmla="*/ 33 w 246"/>
                <a:gd name="T19" fmla="*/ 244 h 284"/>
                <a:gd name="T20" fmla="*/ 77 w 246"/>
                <a:gd name="T21" fmla="*/ 273 h 284"/>
                <a:gd name="T22" fmla="*/ 141 w 246"/>
                <a:gd name="T23" fmla="*/ 284 h 284"/>
                <a:gd name="T24" fmla="*/ 229 w 246"/>
                <a:gd name="T25" fmla="*/ 266 h 284"/>
                <a:gd name="T26" fmla="*/ 230 w 246"/>
                <a:gd name="T27" fmla="*/ 258 h 284"/>
                <a:gd name="T28" fmla="*/ 219 w 246"/>
                <a:gd name="T29" fmla="*/ 226 h 284"/>
                <a:gd name="T30" fmla="*/ 212 w 246"/>
                <a:gd name="T31" fmla="*/ 223 h 284"/>
                <a:gd name="T32" fmla="*/ 140 w 246"/>
                <a:gd name="T33" fmla="*/ 236 h 284"/>
                <a:gd name="T34" fmla="*/ 80 w 246"/>
                <a:gd name="T35" fmla="*/ 215 h 284"/>
                <a:gd name="T36" fmla="*/ 60 w 246"/>
                <a:gd name="T37" fmla="*/ 157 h 284"/>
                <a:gd name="T38" fmla="*/ 235 w 246"/>
                <a:gd name="T39" fmla="*/ 157 h 284"/>
                <a:gd name="T40" fmla="*/ 240 w 246"/>
                <a:gd name="T41" fmla="*/ 152 h 284"/>
                <a:gd name="T42" fmla="*/ 235 w 246"/>
                <a:gd name="T43" fmla="*/ 77 h 284"/>
                <a:gd name="T44" fmla="*/ 61 w 246"/>
                <a:gd name="T45" fmla="*/ 113 h 284"/>
                <a:gd name="T46" fmla="*/ 75 w 246"/>
                <a:gd name="T47" fmla="*/ 72 h 284"/>
                <a:gd name="T48" fmla="*/ 125 w 246"/>
                <a:gd name="T49" fmla="*/ 47 h 284"/>
                <a:gd name="T50" fmla="*/ 174 w 246"/>
                <a:gd name="T51" fmla="*/ 72 h 284"/>
                <a:gd name="T52" fmla="*/ 186 w 246"/>
                <a:gd name="T53" fmla="*/ 113 h 284"/>
                <a:gd name="T54" fmla="*/ 61 w 246"/>
                <a:gd name="T55" fmla="*/ 113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46" h="284">
                  <a:moveTo>
                    <a:pt x="235" y="77"/>
                  </a:moveTo>
                  <a:cubicBezTo>
                    <a:pt x="231" y="60"/>
                    <a:pt x="220" y="44"/>
                    <a:pt x="213" y="36"/>
                  </a:cubicBezTo>
                  <a:cubicBezTo>
                    <a:pt x="201" y="24"/>
                    <a:pt x="190" y="15"/>
                    <a:pt x="179" y="11"/>
                  </a:cubicBezTo>
                  <a:cubicBezTo>
                    <a:pt x="165" y="4"/>
                    <a:pt x="148" y="0"/>
                    <a:pt x="129" y="0"/>
                  </a:cubicBezTo>
                  <a:cubicBezTo>
                    <a:pt x="107" y="0"/>
                    <a:pt x="87" y="4"/>
                    <a:pt x="71" y="12"/>
                  </a:cubicBezTo>
                  <a:cubicBezTo>
                    <a:pt x="55" y="19"/>
                    <a:pt x="42" y="30"/>
                    <a:pt x="31" y="42"/>
                  </a:cubicBezTo>
                  <a:cubicBezTo>
                    <a:pt x="20" y="55"/>
                    <a:pt x="12" y="71"/>
                    <a:pt x="7" y="88"/>
                  </a:cubicBezTo>
                  <a:cubicBezTo>
                    <a:pt x="2" y="105"/>
                    <a:pt x="0" y="124"/>
                    <a:pt x="0" y="144"/>
                  </a:cubicBezTo>
                  <a:cubicBezTo>
                    <a:pt x="0" y="164"/>
                    <a:pt x="2" y="183"/>
                    <a:pt x="8" y="200"/>
                  </a:cubicBezTo>
                  <a:cubicBezTo>
                    <a:pt x="13" y="217"/>
                    <a:pt x="21" y="232"/>
                    <a:pt x="33" y="244"/>
                  </a:cubicBezTo>
                  <a:cubicBezTo>
                    <a:pt x="44" y="257"/>
                    <a:pt x="59" y="266"/>
                    <a:pt x="77" y="273"/>
                  </a:cubicBezTo>
                  <a:cubicBezTo>
                    <a:pt x="95" y="280"/>
                    <a:pt x="116" y="284"/>
                    <a:pt x="141" y="284"/>
                  </a:cubicBezTo>
                  <a:cubicBezTo>
                    <a:pt x="191" y="283"/>
                    <a:pt x="218" y="272"/>
                    <a:pt x="229" y="266"/>
                  </a:cubicBezTo>
                  <a:cubicBezTo>
                    <a:pt x="231" y="265"/>
                    <a:pt x="232" y="263"/>
                    <a:pt x="230" y="258"/>
                  </a:cubicBezTo>
                  <a:cubicBezTo>
                    <a:pt x="219" y="226"/>
                    <a:pt x="219" y="226"/>
                    <a:pt x="219" y="226"/>
                  </a:cubicBezTo>
                  <a:cubicBezTo>
                    <a:pt x="217" y="221"/>
                    <a:pt x="212" y="223"/>
                    <a:pt x="212" y="223"/>
                  </a:cubicBezTo>
                  <a:cubicBezTo>
                    <a:pt x="200" y="227"/>
                    <a:pt x="182" y="236"/>
                    <a:pt x="140" y="236"/>
                  </a:cubicBezTo>
                  <a:cubicBezTo>
                    <a:pt x="113" y="235"/>
                    <a:pt x="93" y="227"/>
                    <a:pt x="80" y="215"/>
                  </a:cubicBezTo>
                  <a:cubicBezTo>
                    <a:pt x="67" y="202"/>
                    <a:pt x="61" y="183"/>
                    <a:pt x="60" y="157"/>
                  </a:cubicBezTo>
                  <a:cubicBezTo>
                    <a:pt x="235" y="157"/>
                    <a:pt x="235" y="157"/>
                    <a:pt x="235" y="157"/>
                  </a:cubicBezTo>
                  <a:cubicBezTo>
                    <a:pt x="235" y="157"/>
                    <a:pt x="240" y="157"/>
                    <a:pt x="240" y="152"/>
                  </a:cubicBezTo>
                  <a:cubicBezTo>
                    <a:pt x="240" y="150"/>
                    <a:pt x="246" y="116"/>
                    <a:pt x="235" y="77"/>
                  </a:cubicBezTo>
                  <a:close/>
                  <a:moveTo>
                    <a:pt x="61" y="113"/>
                  </a:moveTo>
                  <a:cubicBezTo>
                    <a:pt x="63" y="97"/>
                    <a:pt x="68" y="83"/>
                    <a:pt x="75" y="72"/>
                  </a:cubicBezTo>
                  <a:cubicBezTo>
                    <a:pt x="86" y="56"/>
                    <a:pt x="102" y="47"/>
                    <a:pt x="125" y="47"/>
                  </a:cubicBezTo>
                  <a:cubicBezTo>
                    <a:pt x="148" y="47"/>
                    <a:pt x="163" y="56"/>
                    <a:pt x="174" y="72"/>
                  </a:cubicBezTo>
                  <a:cubicBezTo>
                    <a:pt x="181" y="83"/>
                    <a:pt x="184" y="97"/>
                    <a:pt x="186" y="113"/>
                  </a:cubicBezTo>
                  <a:lnTo>
                    <a:pt x="61" y="1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59" name="Freeform 58"/>
            <p:cNvSpPr>
              <a:spLocks noEditPoints="1"/>
            </p:cNvSpPr>
            <p:nvPr userDrawn="1"/>
          </p:nvSpPr>
          <p:spPr bwMode="auto">
            <a:xfrm>
              <a:off x="1870" y="1671"/>
              <a:ext cx="537" cy="672"/>
            </a:xfrm>
            <a:custGeom>
              <a:avLst/>
              <a:gdLst>
                <a:gd name="T0" fmla="*/ 142 w 227"/>
                <a:gd name="T1" fmla="*/ 105 h 284"/>
                <a:gd name="T2" fmla="*/ 115 w 227"/>
                <a:gd name="T3" fmla="*/ 104 h 284"/>
                <a:gd name="T4" fmla="*/ 72 w 227"/>
                <a:gd name="T5" fmla="*/ 110 h 284"/>
                <a:gd name="T6" fmla="*/ 35 w 227"/>
                <a:gd name="T7" fmla="*/ 127 h 284"/>
                <a:gd name="T8" fmla="*/ 10 w 227"/>
                <a:gd name="T9" fmla="*/ 156 h 284"/>
                <a:gd name="T10" fmla="*/ 0 w 227"/>
                <a:gd name="T11" fmla="*/ 196 h 284"/>
                <a:gd name="T12" fmla="*/ 8 w 227"/>
                <a:gd name="T13" fmla="*/ 236 h 284"/>
                <a:gd name="T14" fmla="*/ 31 w 227"/>
                <a:gd name="T15" fmla="*/ 263 h 284"/>
                <a:gd name="T16" fmla="*/ 67 w 227"/>
                <a:gd name="T17" fmla="*/ 279 h 284"/>
                <a:gd name="T18" fmla="*/ 113 w 227"/>
                <a:gd name="T19" fmla="*/ 284 h 284"/>
                <a:gd name="T20" fmla="*/ 166 w 227"/>
                <a:gd name="T21" fmla="*/ 279 h 284"/>
                <a:gd name="T22" fmla="*/ 210 w 227"/>
                <a:gd name="T23" fmla="*/ 271 h 284"/>
                <a:gd name="T24" fmla="*/ 223 w 227"/>
                <a:gd name="T25" fmla="*/ 267 h 284"/>
                <a:gd name="T26" fmla="*/ 227 w 227"/>
                <a:gd name="T27" fmla="*/ 262 h 284"/>
                <a:gd name="T28" fmla="*/ 227 w 227"/>
                <a:gd name="T29" fmla="*/ 102 h 284"/>
                <a:gd name="T30" fmla="*/ 199 w 227"/>
                <a:gd name="T31" fmla="*/ 24 h 284"/>
                <a:gd name="T32" fmla="*/ 118 w 227"/>
                <a:gd name="T33" fmla="*/ 0 h 284"/>
                <a:gd name="T34" fmla="*/ 72 w 227"/>
                <a:gd name="T35" fmla="*/ 4 h 284"/>
                <a:gd name="T36" fmla="*/ 18 w 227"/>
                <a:gd name="T37" fmla="*/ 24 h 284"/>
                <a:gd name="T38" fmla="*/ 16 w 227"/>
                <a:gd name="T39" fmla="*/ 31 h 284"/>
                <a:gd name="T40" fmla="*/ 28 w 227"/>
                <a:gd name="T41" fmla="*/ 64 h 284"/>
                <a:gd name="T42" fmla="*/ 34 w 227"/>
                <a:gd name="T43" fmla="*/ 67 h 284"/>
                <a:gd name="T44" fmla="*/ 37 w 227"/>
                <a:gd name="T45" fmla="*/ 66 h 284"/>
                <a:gd name="T46" fmla="*/ 113 w 227"/>
                <a:gd name="T47" fmla="*/ 48 h 284"/>
                <a:gd name="T48" fmla="*/ 157 w 227"/>
                <a:gd name="T49" fmla="*/ 59 h 284"/>
                <a:gd name="T50" fmla="*/ 171 w 227"/>
                <a:gd name="T51" fmla="*/ 101 h 284"/>
                <a:gd name="T52" fmla="*/ 171 w 227"/>
                <a:gd name="T53" fmla="*/ 109 h 284"/>
                <a:gd name="T54" fmla="*/ 142 w 227"/>
                <a:gd name="T55" fmla="*/ 105 h 284"/>
                <a:gd name="T56" fmla="*/ 72 w 227"/>
                <a:gd name="T57" fmla="*/ 228 h 284"/>
                <a:gd name="T58" fmla="*/ 62 w 227"/>
                <a:gd name="T59" fmla="*/ 218 h 284"/>
                <a:gd name="T60" fmla="*/ 57 w 227"/>
                <a:gd name="T61" fmla="*/ 195 h 284"/>
                <a:gd name="T62" fmla="*/ 73 w 227"/>
                <a:gd name="T63" fmla="*/ 161 h 284"/>
                <a:gd name="T64" fmla="*/ 123 w 227"/>
                <a:gd name="T65" fmla="*/ 148 h 284"/>
                <a:gd name="T66" fmla="*/ 171 w 227"/>
                <a:gd name="T67" fmla="*/ 152 h 284"/>
                <a:gd name="T68" fmla="*/ 171 w 227"/>
                <a:gd name="T69" fmla="*/ 232 h 284"/>
                <a:gd name="T70" fmla="*/ 171 w 227"/>
                <a:gd name="T71" fmla="*/ 232 h 284"/>
                <a:gd name="T72" fmla="*/ 124 w 227"/>
                <a:gd name="T73" fmla="*/ 238 h 284"/>
                <a:gd name="T74" fmla="*/ 72 w 227"/>
                <a:gd name="T75" fmla="*/ 228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27" h="284">
                  <a:moveTo>
                    <a:pt x="142" y="105"/>
                  </a:moveTo>
                  <a:cubicBezTo>
                    <a:pt x="135" y="105"/>
                    <a:pt x="126" y="104"/>
                    <a:pt x="115" y="104"/>
                  </a:cubicBezTo>
                  <a:cubicBezTo>
                    <a:pt x="100" y="104"/>
                    <a:pt x="85" y="106"/>
                    <a:pt x="72" y="110"/>
                  </a:cubicBezTo>
                  <a:cubicBezTo>
                    <a:pt x="58" y="114"/>
                    <a:pt x="46" y="119"/>
                    <a:pt x="35" y="127"/>
                  </a:cubicBezTo>
                  <a:cubicBezTo>
                    <a:pt x="24" y="134"/>
                    <a:pt x="16" y="144"/>
                    <a:pt x="10" y="156"/>
                  </a:cubicBezTo>
                  <a:cubicBezTo>
                    <a:pt x="4" y="167"/>
                    <a:pt x="0" y="181"/>
                    <a:pt x="0" y="196"/>
                  </a:cubicBezTo>
                  <a:cubicBezTo>
                    <a:pt x="0" y="212"/>
                    <a:pt x="3" y="225"/>
                    <a:pt x="8" y="236"/>
                  </a:cubicBezTo>
                  <a:cubicBezTo>
                    <a:pt x="14" y="247"/>
                    <a:pt x="21" y="256"/>
                    <a:pt x="31" y="263"/>
                  </a:cubicBezTo>
                  <a:cubicBezTo>
                    <a:pt x="41" y="270"/>
                    <a:pt x="53" y="276"/>
                    <a:pt x="67" y="279"/>
                  </a:cubicBezTo>
                  <a:cubicBezTo>
                    <a:pt x="81" y="282"/>
                    <a:pt x="96" y="284"/>
                    <a:pt x="113" y="284"/>
                  </a:cubicBezTo>
                  <a:cubicBezTo>
                    <a:pt x="131" y="284"/>
                    <a:pt x="149" y="282"/>
                    <a:pt x="166" y="279"/>
                  </a:cubicBezTo>
                  <a:cubicBezTo>
                    <a:pt x="184" y="276"/>
                    <a:pt x="205" y="272"/>
                    <a:pt x="210" y="271"/>
                  </a:cubicBezTo>
                  <a:cubicBezTo>
                    <a:pt x="216" y="269"/>
                    <a:pt x="223" y="267"/>
                    <a:pt x="223" y="267"/>
                  </a:cubicBezTo>
                  <a:cubicBezTo>
                    <a:pt x="227" y="266"/>
                    <a:pt x="227" y="262"/>
                    <a:pt x="227" y="262"/>
                  </a:cubicBezTo>
                  <a:cubicBezTo>
                    <a:pt x="227" y="102"/>
                    <a:pt x="227" y="102"/>
                    <a:pt x="227" y="102"/>
                  </a:cubicBezTo>
                  <a:cubicBezTo>
                    <a:pt x="227" y="67"/>
                    <a:pt x="217" y="40"/>
                    <a:pt x="199" y="24"/>
                  </a:cubicBezTo>
                  <a:cubicBezTo>
                    <a:pt x="180" y="8"/>
                    <a:pt x="153" y="0"/>
                    <a:pt x="118" y="0"/>
                  </a:cubicBezTo>
                  <a:cubicBezTo>
                    <a:pt x="105" y="0"/>
                    <a:pt x="84" y="2"/>
                    <a:pt x="72" y="4"/>
                  </a:cubicBezTo>
                  <a:cubicBezTo>
                    <a:pt x="72" y="4"/>
                    <a:pt x="33" y="12"/>
                    <a:pt x="18" y="24"/>
                  </a:cubicBezTo>
                  <a:cubicBezTo>
                    <a:pt x="18" y="24"/>
                    <a:pt x="14" y="26"/>
                    <a:pt x="16" y="31"/>
                  </a:cubicBezTo>
                  <a:cubicBezTo>
                    <a:pt x="28" y="64"/>
                    <a:pt x="28" y="64"/>
                    <a:pt x="28" y="64"/>
                  </a:cubicBezTo>
                  <a:cubicBezTo>
                    <a:pt x="30" y="69"/>
                    <a:pt x="34" y="67"/>
                    <a:pt x="34" y="67"/>
                  </a:cubicBezTo>
                  <a:cubicBezTo>
                    <a:pt x="34" y="67"/>
                    <a:pt x="35" y="67"/>
                    <a:pt x="37" y="66"/>
                  </a:cubicBezTo>
                  <a:cubicBezTo>
                    <a:pt x="71" y="48"/>
                    <a:pt x="113" y="48"/>
                    <a:pt x="113" y="48"/>
                  </a:cubicBezTo>
                  <a:cubicBezTo>
                    <a:pt x="132" y="48"/>
                    <a:pt x="147" y="52"/>
                    <a:pt x="157" y="59"/>
                  </a:cubicBezTo>
                  <a:cubicBezTo>
                    <a:pt x="166" y="67"/>
                    <a:pt x="171" y="78"/>
                    <a:pt x="171" y="101"/>
                  </a:cubicBezTo>
                  <a:cubicBezTo>
                    <a:pt x="171" y="109"/>
                    <a:pt x="171" y="109"/>
                    <a:pt x="171" y="109"/>
                  </a:cubicBezTo>
                  <a:cubicBezTo>
                    <a:pt x="156" y="106"/>
                    <a:pt x="142" y="105"/>
                    <a:pt x="142" y="105"/>
                  </a:cubicBezTo>
                  <a:close/>
                  <a:moveTo>
                    <a:pt x="72" y="228"/>
                  </a:moveTo>
                  <a:cubicBezTo>
                    <a:pt x="66" y="223"/>
                    <a:pt x="65" y="221"/>
                    <a:pt x="62" y="218"/>
                  </a:cubicBezTo>
                  <a:cubicBezTo>
                    <a:pt x="59" y="212"/>
                    <a:pt x="57" y="205"/>
                    <a:pt x="57" y="195"/>
                  </a:cubicBezTo>
                  <a:cubicBezTo>
                    <a:pt x="57" y="180"/>
                    <a:pt x="62" y="169"/>
                    <a:pt x="73" y="161"/>
                  </a:cubicBezTo>
                  <a:cubicBezTo>
                    <a:pt x="73" y="161"/>
                    <a:pt x="88" y="148"/>
                    <a:pt x="123" y="148"/>
                  </a:cubicBezTo>
                  <a:cubicBezTo>
                    <a:pt x="149" y="149"/>
                    <a:pt x="171" y="152"/>
                    <a:pt x="171" y="152"/>
                  </a:cubicBezTo>
                  <a:cubicBezTo>
                    <a:pt x="171" y="232"/>
                    <a:pt x="171" y="232"/>
                    <a:pt x="171" y="232"/>
                  </a:cubicBezTo>
                  <a:cubicBezTo>
                    <a:pt x="171" y="232"/>
                    <a:pt x="171" y="232"/>
                    <a:pt x="171" y="232"/>
                  </a:cubicBezTo>
                  <a:cubicBezTo>
                    <a:pt x="171" y="232"/>
                    <a:pt x="149" y="237"/>
                    <a:pt x="124" y="238"/>
                  </a:cubicBezTo>
                  <a:cubicBezTo>
                    <a:pt x="88" y="240"/>
                    <a:pt x="72" y="228"/>
                    <a:pt x="72" y="2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60" name="Freeform 59"/>
            <p:cNvSpPr>
              <a:spLocks/>
            </p:cNvSpPr>
            <p:nvPr userDrawn="1"/>
          </p:nvSpPr>
          <p:spPr bwMode="auto">
            <a:xfrm>
              <a:off x="5162" y="1676"/>
              <a:ext cx="386" cy="653"/>
            </a:xfrm>
            <a:custGeom>
              <a:avLst/>
              <a:gdLst>
                <a:gd name="T0" fmla="*/ 162 w 163"/>
                <a:gd name="T1" fmla="*/ 13 h 276"/>
                <a:gd name="T2" fmla="*/ 159 w 163"/>
                <a:gd name="T3" fmla="*/ 7 h 276"/>
                <a:gd name="T4" fmla="*/ 130 w 163"/>
                <a:gd name="T5" fmla="*/ 2 h 276"/>
                <a:gd name="T6" fmla="*/ 85 w 163"/>
                <a:gd name="T7" fmla="*/ 9 h 276"/>
                <a:gd name="T8" fmla="*/ 55 w 163"/>
                <a:gd name="T9" fmla="*/ 31 h 276"/>
                <a:gd name="T10" fmla="*/ 55 w 163"/>
                <a:gd name="T11" fmla="*/ 9 h 276"/>
                <a:gd name="T12" fmla="*/ 50 w 163"/>
                <a:gd name="T13" fmla="*/ 4 h 276"/>
                <a:gd name="T14" fmla="*/ 5 w 163"/>
                <a:gd name="T15" fmla="*/ 4 h 276"/>
                <a:gd name="T16" fmla="*/ 0 w 163"/>
                <a:gd name="T17" fmla="*/ 9 h 276"/>
                <a:gd name="T18" fmla="*/ 0 w 163"/>
                <a:gd name="T19" fmla="*/ 270 h 276"/>
                <a:gd name="T20" fmla="*/ 6 w 163"/>
                <a:gd name="T21" fmla="*/ 276 h 276"/>
                <a:gd name="T22" fmla="*/ 52 w 163"/>
                <a:gd name="T23" fmla="*/ 276 h 276"/>
                <a:gd name="T24" fmla="*/ 57 w 163"/>
                <a:gd name="T25" fmla="*/ 270 h 276"/>
                <a:gd name="T26" fmla="*/ 57 w 163"/>
                <a:gd name="T27" fmla="*/ 140 h 276"/>
                <a:gd name="T28" fmla="*/ 63 w 163"/>
                <a:gd name="T29" fmla="*/ 94 h 276"/>
                <a:gd name="T30" fmla="*/ 78 w 163"/>
                <a:gd name="T31" fmla="*/ 68 h 276"/>
                <a:gd name="T32" fmla="*/ 100 w 163"/>
                <a:gd name="T33" fmla="*/ 55 h 276"/>
                <a:gd name="T34" fmla="*/ 123 w 163"/>
                <a:gd name="T35" fmla="*/ 52 h 276"/>
                <a:gd name="T36" fmla="*/ 142 w 163"/>
                <a:gd name="T37" fmla="*/ 54 h 276"/>
                <a:gd name="T38" fmla="*/ 149 w 163"/>
                <a:gd name="T39" fmla="*/ 50 h 276"/>
                <a:gd name="T40" fmla="*/ 162 w 163"/>
                <a:gd name="T41" fmla="*/ 13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3" h="276">
                  <a:moveTo>
                    <a:pt x="162" y="13"/>
                  </a:moveTo>
                  <a:cubicBezTo>
                    <a:pt x="163" y="9"/>
                    <a:pt x="161" y="7"/>
                    <a:pt x="159" y="7"/>
                  </a:cubicBezTo>
                  <a:cubicBezTo>
                    <a:pt x="156" y="5"/>
                    <a:pt x="142" y="2"/>
                    <a:pt x="130" y="2"/>
                  </a:cubicBezTo>
                  <a:cubicBezTo>
                    <a:pt x="108" y="0"/>
                    <a:pt x="96" y="4"/>
                    <a:pt x="85" y="9"/>
                  </a:cubicBezTo>
                  <a:cubicBezTo>
                    <a:pt x="74" y="14"/>
                    <a:pt x="62" y="22"/>
                    <a:pt x="55" y="31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5" y="6"/>
                    <a:pt x="53" y="4"/>
                    <a:pt x="50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3" y="4"/>
                    <a:pt x="0" y="6"/>
                    <a:pt x="0" y="9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3"/>
                    <a:pt x="3" y="276"/>
                    <a:pt x="6" y="276"/>
                  </a:cubicBezTo>
                  <a:cubicBezTo>
                    <a:pt x="52" y="276"/>
                    <a:pt x="52" y="276"/>
                    <a:pt x="52" y="276"/>
                  </a:cubicBezTo>
                  <a:cubicBezTo>
                    <a:pt x="55" y="276"/>
                    <a:pt x="57" y="273"/>
                    <a:pt x="57" y="270"/>
                  </a:cubicBezTo>
                  <a:cubicBezTo>
                    <a:pt x="57" y="140"/>
                    <a:pt x="57" y="140"/>
                    <a:pt x="57" y="140"/>
                  </a:cubicBezTo>
                  <a:cubicBezTo>
                    <a:pt x="57" y="123"/>
                    <a:pt x="59" y="105"/>
                    <a:pt x="63" y="94"/>
                  </a:cubicBezTo>
                  <a:cubicBezTo>
                    <a:pt x="67" y="83"/>
                    <a:pt x="72" y="75"/>
                    <a:pt x="78" y="68"/>
                  </a:cubicBezTo>
                  <a:cubicBezTo>
                    <a:pt x="85" y="62"/>
                    <a:pt x="92" y="58"/>
                    <a:pt x="100" y="55"/>
                  </a:cubicBezTo>
                  <a:cubicBezTo>
                    <a:pt x="108" y="53"/>
                    <a:pt x="117" y="52"/>
                    <a:pt x="123" y="52"/>
                  </a:cubicBezTo>
                  <a:cubicBezTo>
                    <a:pt x="132" y="52"/>
                    <a:pt x="142" y="54"/>
                    <a:pt x="142" y="54"/>
                  </a:cubicBezTo>
                  <a:cubicBezTo>
                    <a:pt x="146" y="55"/>
                    <a:pt x="148" y="53"/>
                    <a:pt x="149" y="50"/>
                  </a:cubicBezTo>
                  <a:cubicBezTo>
                    <a:pt x="152" y="42"/>
                    <a:pt x="160" y="18"/>
                    <a:pt x="162" y="1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61" name="Freeform 60"/>
            <p:cNvSpPr>
              <a:spLocks/>
            </p:cNvSpPr>
            <p:nvPr userDrawn="1"/>
          </p:nvSpPr>
          <p:spPr bwMode="auto">
            <a:xfrm>
              <a:off x="3807" y="1406"/>
              <a:ext cx="728" cy="1219"/>
            </a:xfrm>
            <a:custGeom>
              <a:avLst/>
              <a:gdLst>
                <a:gd name="T0" fmla="*/ 303 w 308"/>
                <a:gd name="T1" fmla="*/ 6 h 515"/>
                <a:gd name="T2" fmla="*/ 286 w 308"/>
                <a:gd name="T3" fmla="*/ 2 h 515"/>
                <a:gd name="T4" fmla="*/ 262 w 308"/>
                <a:gd name="T5" fmla="*/ 0 h 515"/>
                <a:gd name="T6" fmla="*/ 188 w 308"/>
                <a:gd name="T7" fmla="*/ 27 h 515"/>
                <a:gd name="T8" fmla="*/ 153 w 308"/>
                <a:gd name="T9" fmla="*/ 106 h 515"/>
                <a:gd name="T10" fmla="*/ 151 w 308"/>
                <a:gd name="T11" fmla="*/ 118 h 515"/>
                <a:gd name="T12" fmla="*/ 111 w 308"/>
                <a:gd name="T13" fmla="*/ 118 h 515"/>
                <a:gd name="T14" fmla="*/ 105 w 308"/>
                <a:gd name="T15" fmla="*/ 123 h 515"/>
                <a:gd name="T16" fmla="*/ 99 w 308"/>
                <a:gd name="T17" fmla="*/ 159 h 515"/>
                <a:gd name="T18" fmla="*/ 104 w 308"/>
                <a:gd name="T19" fmla="*/ 165 h 515"/>
                <a:gd name="T20" fmla="*/ 143 w 308"/>
                <a:gd name="T21" fmla="*/ 165 h 515"/>
                <a:gd name="T22" fmla="*/ 104 w 308"/>
                <a:gd name="T23" fmla="*/ 384 h 515"/>
                <a:gd name="T24" fmla="*/ 93 w 308"/>
                <a:gd name="T25" fmla="*/ 427 h 515"/>
                <a:gd name="T26" fmla="*/ 81 w 308"/>
                <a:gd name="T27" fmla="*/ 452 h 515"/>
                <a:gd name="T28" fmla="*/ 65 w 308"/>
                <a:gd name="T29" fmla="*/ 464 h 515"/>
                <a:gd name="T30" fmla="*/ 44 w 308"/>
                <a:gd name="T31" fmla="*/ 467 h 515"/>
                <a:gd name="T32" fmla="*/ 30 w 308"/>
                <a:gd name="T33" fmla="*/ 466 h 515"/>
                <a:gd name="T34" fmla="*/ 21 w 308"/>
                <a:gd name="T35" fmla="*/ 463 h 515"/>
                <a:gd name="T36" fmla="*/ 15 w 308"/>
                <a:gd name="T37" fmla="*/ 466 h 515"/>
                <a:gd name="T38" fmla="*/ 2 w 308"/>
                <a:gd name="T39" fmla="*/ 501 h 515"/>
                <a:gd name="T40" fmla="*/ 4 w 308"/>
                <a:gd name="T41" fmla="*/ 508 h 515"/>
                <a:gd name="T42" fmla="*/ 20 w 308"/>
                <a:gd name="T43" fmla="*/ 513 h 515"/>
                <a:gd name="T44" fmla="*/ 46 w 308"/>
                <a:gd name="T45" fmla="*/ 515 h 515"/>
                <a:gd name="T46" fmla="*/ 89 w 308"/>
                <a:gd name="T47" fmla="*/ 509 h 515"/>
                <a:gd name="T48" fmla="*/ 121 w 308"/>
                <a:gd name="T49" fmla="*/ 486 h 515"/>
                <a:gd name="T50" fmla="*/ 144 w 308"/>
                <a:gd name="T51" fmla="*/ 447 h 515"/>
                <a:gd name="T52" fmla="*/ 159 w 308"/>
                <a:gd name="T53" fmla="*/ 388 h 515"/>
                <a:gd name="T54" fmla="*/ 199 w 308"/>
                <a:gd name="T55" fmla="*/ 165 h 515"/>
                <a:gd name="T56" fmla="*/ 257 w 308"/>
                <a:gd name="T57" fmla="*/ 165 h 515"/>
                <a:gd name="T58" fmla="*/ 262 w 308"/>
                <a:gd name="T59" fmla="*/ 160 h 515"/>
                <a:gd name="T60" fmla="*/ 269 w 308"/>
                <a:gd name="T61" fmla="*/ 123 h 515"/>
                <a:gd name="T62" fmla="*/ 263 w 308"/>
                <a:gd name="T63" fmla="*/ 118 h 515"/>
                <a:gd name="T64" fmla="*/ 207 w 308"/>
                <a:gd name="T65" fmla="*/ 118 h 515"/>
                <a:gd name="T66" fmla="*/ 217 w 308"/>
                <a:gd name="T67" fmla="*/ 78 h 515"/>
                <a:gd name="T68" fmla="*/ 229 w 308"/>
                <a:gd name="T69" fmla="*/ 60 h 515"/>
                <a:gd name="T70" fmla="*/ 243 w 308"/>
                <a:gd name="T71" fmla="*/ 51 h 515"/>
                <a:gd name="T72" fmla="*/ 262 w 308"/>
                <a:gd name="T73" fmla="*/ 48 h 515"/>
                <a:gd name="T74" fmla="*/ 277 w 308"/>
                <a:gd name="T75" fmla="*/ 49 h 515"/>
                <a:gd name="T76" fmla="*/ 286 w 308"/>
                <a:gd name="T77" fmla="*/ 51 h 515"/>
                <a:gd name="T78" fmla="*/ 293 w 308"/>
                <a:gd name="T79" fmla="*/ 49 h 515"/>
                <a:gd name="T80" fmla="*/ 307 w 308"/>
                <a:gd name="T81" fmla="*/ 12 h 515"/>
                <a:gd name="T82" fmla="*/ 303 w 308"/>
                <a:gd name="T83" fmla="*/ 6 h 5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08" h="515">
                  <a:moveTo>
                    <a:pt x="303" y="6"/>
                  </a:moveTo>
                  <a:cubicBezTo>
                    <a:pt x="298" y="4"/>
                    <a:pt x="293" y="3"/>
                    <a:pt x="286" y="2"/>
                  </a:cubicBezTo>
                  <a:cubicBezTo>
                    <a:pt x="279" y="1"/>
                    <a:pt x="271" y="0"/>
                    <a:pt x="262" y="0"/>
                  </a:cubicBezTo>
                  <a:cubicBezTo>
                    <a:pt x="231" y="0"/>
                    <a:pt x="206" y="9"/>
                    <a:pt x="188" y="27"/>
                  </a:cubicBezTo>
                  <a:cubicBezTo>
                    <a:pt x="171" y="44"/>
                    <a:pt x="159" y="71"/>
                    <a:pt x="153" y="106"/>
                  </a:cubicBezTo>
                  <a:cubicBezTo>
                    <a:pt x="151" y="118"/>
                    <a:pt x="151" y="118"/>
                    <a:pt x="151" y="118"/>
                  </a:cubicBezTo>
                  <a:cubicBezTo>
                    <a:pt x="111" y="118"/>
                    <a:pt x="111" y="118"/>
                    <a:pt x="111" y="118"/>
                  </a:cubicBezTo>
                  <a:cubicBezTo>
                    <a:pt x="111" y="118"/>
                    <a:pt x="106" y="118"/>
                    <a:pt x="105" y="123"/>
                  </a:cubicBezTo>
                  <a:cubicBezTo>
                    <a:pt x="99" y="159"/>
                    <a:pt x="99" y="159"/>
                    <a:pt x="99" y="159"/>
                  </a:cubicBezTo>
                  <a:cubicBezTo>
                    <a:pt x="98" y="163"/>
                    <a:pt x="100" y="165"/>
                    <a:pt x="104" y="165"/>
                  </a:cubicBezTo>
                  <a:cubicBezTo>
                    <a:pt x="143" y="165"/>
                    <a:pt x="143" y="165"/>
                    <a:pt x="143" y="165"/>
                  </a:cubicBezTo>
                  <a:cubicBezTo>
                    <a:pt x="104" y="384"/>
                    <a:pt x="104" y="384"/>
                    <a:pt x="104" y="384"/>
                  </a:cubicBezTo>
                  <a:cubicBezTo>
                    <a:pt x="101" y="402"/>
                    <a:pt x="97" y="416"/>
                    <a:pt x="93" y="427"/>
                  </a:cubicBezTo>
                  <a:cubicBezTo>
                    <a:pt x="89" y="438"/>
                    <a:pt x="86" y="446"/>
                    <a:pt x="81" y="452"/>
                  </a:cubicBezTo>
                  <a:cubicBezTo>
                    <a:pt x="77" y="458"/>
                    <a:pt x="72" y="462"/>
                    <a:pt x="65" y="464"/>
                  </a:cubicBezTo>
                  <a:cubicBezTo>
                    <a:pt x="59" y="466"/>
                    <a:pt x="52" y="467"/>
                    <a:pt x="44" y="467"/>
                  </a:cubicBezTo>
                  <a:cubicBezTo>
                    <a:pt x="40" y="467"/>
                    <a:pt x="35" y="467"/>
                    <a:pt x="30" y="466"/>
                  </a:cubicBezTo>
                  <a:cubicBezTo>
                    <a:pt x="26" y="465"/>
                    <a:pt x="24" y="464"/>
                    <a:pt x="21" y="463"/>
                  </a:cubicBezTo>
                  <a:cubicBezTo>
                    <a:pt x="21" y="463"/>
                    <a:pt x="16" y="461"/>
                    <a:pt x="15" y="466"/>
                  </a:cubicBezTo>
                  <a:cubicBezTo>
                    <a:pt x="13" y="469"/>
                    <a:pt x="3" y="498"/>
                    <a:pt x="2" y="501"/>
                  </a:cubicBezTo>
                  <a:cubicBezTo>
                    <a:pt x="0" y="505"/>
                    <a:pt x="2" y="507"/>
                    <a:pt x="4" y="508"/>
                  </a:cubicBezTo>
                  <a:cubicBezTo>
                    <a:pt x="10" y="510"/>
                    <a:pt x="13" y="511"/>
                    <a:pt x="20" y="513"/>
                  </a:cubicBezTo>
                  <a:cubicBezTo>
                    <a:pt x="30" y="515"/>
                    <a:pt x="38" y="515"/>
                    <a:pt x="46" y="515"/>
                  </a:cubicBezTo>
                  <a:cubicBezTo>
                    <a:pt x="62" y="515"/>
                    <a:pt x="77" y="513"/>
                    <a:pt x="89" y="509"/>
                  </a:cubicBezTo>
                  <a:cubicBezTo>
                    <a:pt x="101" y="504"/>
                    <a:pt x="112" y="496"/>
                    <a:pt x="121" y="486"/>
                  </a:cubicBezTo>
                  <a:cubicBezTo>
                    <a:pt x="132" y="475"/>
                    <a:pt x="138" y="463"/>
                    <a:pt x="144" y="447"/>
                  </a:cubicBezTo>
                  <a:cubicBezTo>
                    <a:pt x="150" y="431"/>
                    <a:pt x="155" y="411"/>
                    <a:pt x="159" y="388"/>
                  </a:cubicBezTo>
                  <a:cubicBezTo>
                    <a:pt x="199" y="165"/>
                    <a:pt x="199" y="165"/>
                    <a:pt x="199" y="165"/>
                  </a:cubicBezTo>
                  <a:cubicBezTo>
                    <a:pt x="257" y="165"/>
                    <a:pt x="257" y="165"/>
                    <a:pt x="257" y="165"/>
                  </a:cubicBezTo>
                  <a:cubicBezTo>
                    <a:pt x="257" y="165"/>
                    <a:pt x="261" y="165"/>
                    <a:pt x="262" y="160"/>
                  </a:cubicBezTo>
                  <a:cubicBezTo>
                    <a:pt x="269" y="123"/>
                    <a:pt x="269" y="123"/>
                    <a:pt x="269" y="123"/>
                  </a:cubicBezTo>
                  <a:cubicBezTo>
                    <a:pt x="269" y="120"/>
                    <a:pt x="268" y="118"/>
                    <a:pt x="263" y="118"/>
                  </a:cubicBezTo>
                  <a:cubicBezTo>
                    <a:pt x="207" y="118"/>
                    <a:pt x="207" y="118"/>
                    <a:pt x="207" y="118"/>
                  </a:cubicBezTo>
                  <a:cubicBezTo>
                    <a:pt x="208" y="117"/>
                    <a:pt x="210" y="97"/>
                    <a:pt x="217" y="78"/>
                  </a:cubicBezTo>
                  <a:cubicBezTo>
                    <a:pt x="219" y="70"/>
                    <a:pt x="224" y="64"/>
                    <a:pt x="229" y="60"/>
                  </a:cubicBezTo>
                  <a:cubicBezTo>
                    <a:pt x="233" y="55"/>
                    <a:pt x="238" y="52"/>
                    <a:pt x="243" y="51"/>
                  </a:cubicBezTo>
                  <a:cubicBezTo>
                    <a:pt x="249" y="49"/>
                    <a:pt x="255" y="48"/>
                    <a:pt x="262" y="48"/>
                  </a:cubicBezTo>
                  <a:cubicBezTo>
                    <a:pt x="267" y="48"/>
                    <a:pt x="273" y="48"/>
                    <a:pt x="277" y="49"/>
                  </a:cubicBezTo>
                  <a:cubicBezTo>
                    <a:pt x="282" y="50"/>
                    <a:pt x="284" y="51"/>
                    <a:pt x="286" y="51"/>
                  </a:cubicBezTo>
                  <a:cubicBezTo>
                    <a:pt x="291" y="53"/>
                    <a:pt x="292" y="52"/>
                    <a:pt x="293" y="49"/>
                  </a:cubicBezTo>
                  <a:cubicBezTo>
                    <a:pt x="307" y="12"/>
                    <a:pt x="307" y="12"/>
                    <a:pt x="307" y="12"/>
                  </a:cubicBezTo>
                  <a:cubicBezTo>
                    <a:pt x="308" y="8"/>
                    <a:pt x="305" y="6"/>
                    <a:pt x="303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62" name="Freeform 61"/>
            <p:cNvSpPr>
              <a:spLocks/>
            </p:cNvSpPr>
            <p:nvPr userDrawn="1"/>
          </p:nvSpPr>
          <p:spPr bwMode="auto">
            <a:xfrm>
              <a:off x="2542" y="1421"/>
              <a:ext cx="132" cy="908"/>
            </a:xfrm>
            <a:custGeom>
              <a:avLst/>
              <a:gdLst>
                <a:gd name="T0" fmla="*/ 56 w 56"/>
                <a:gd name="T1" fmla="*/ 378 h 384"/>
                <a:gd name="T2" fmla="*/ 51 w 56"/>
                <a:gd name="T3" fmla="*/ 384 h 384"/>
                <a:gd name="T4" fmla="*/ 5 w 56"/>
                <a:gd name="T5" fmla="*/ 384 h 384"/>
                <a:gd name="T6" fmla="*/ 0 w 56"/>
                <a:gd name="T7" fmla="*/ 378 h 384"/>
                <a:gd name="T8" fmla="*/ 0 w 56"/>
                <a:gd name="T9" fmla="*/ 5 h 384"/>
                <a:gd name="T10" fmla="*/ 5 w 56"/>
                <a:gd name="T11" fmla="*/ 0 h 384"/>
                <a:gd name="T12" fmla="*/ 51 w 56"/>
                <a:gd name="T13" fmla="*/ 0 h 384"/>
                <a:gd name="T14" fmla="*/ 56 w 56"/>
                <a:gd name="T15" fmla="*/ 5 h 384"/>
                <a:gd name="T16" fmla="*/ 56 w 56"/>
                <a:gd name="T17" fmla="*/ 378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384">
                  <a:moveTo>
                    <a:pt x="56" y="378"/>
                  </a:moveTo>
                  <a:cubicBezTo>
                    <a:pt x="56" y="381"/>
                    <a:pt x="54" y="384"/>
                    <a:pt x="51" y="384"/>
                  </a:cubicBezTo>
                  <a:cubicBezTo>
                    <a:pt x="5" y="384"/>
                    <a:pt x="5" y="384"/>
                    <a:pt x="5" y="384"/>
                  </a:cubicBezTo>
                  <a:cubicBezTo>
                    <a:pt x="2" y="384"/>
                    <a:pt x="0" y="381"/>
                    <a:pt x="0" y="378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4" y="0"/>
                    <a:pt x="56" y="2"/>
                    <a:pt x="56" y="5"/>
                  </a:cubicBezTo>
                  <a:lnTo>
                    <a:pt x="56" y="3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</p:grpSp>
      <p:sp>
        <p:nvSpPr>
          <p:cNvPr id="63" name="Content Placeholder 2"/>
          <p:cNvSpPr>
            <a:spLocks noGrp="1"/>
          </p:cNvSpPr>
          <p:nvPr>
            <p:ph idx="1"/>
          </p:nvPr>
        </p:nvSpPr>
        <p:spPr>
          <a:xfrm>
            <a:off x="338328" y="1601725"/>
            <a:ext cx="11517122" cy="4641598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957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Basic_Marketing Cloud_Dark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/>
          <p:nvPr userDrawn="1"/>
        </p:nvSpPr>
        <p:spPr>
          <a:xfrm>
            <a:off x="0" y="0"/>
            <a:ext cx="12188952" cy="6858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2700000" scaled="1"/>
            <a:tileRect/>
          </a:gra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 smtClean="0">
              <a:latin typeface="Salesforce Sans"/>
              <a:cs typeface="VAG Rounded Std Light"/>
            </a:endParaRPr>
          </a:p>
        </p:txBody>
      </p:sp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5016" y="3786261"/>
            <a:ext cx="2578124" cy="2634171"/>
          </a:xfrm>
          <a:prstGeom prst="rect">
            <a:avLst/>
          </a:prstGeom>
        </p:spPr>
      </p:pic>
      <p:grpSp>
        <p:nvGrpSpPr>
          <p:cNvPr id="40" name="Group 39"/>
          <p:cNvGrpSpPr/>
          <p:nvPr userDrawn="1"/>
        </p:nvGrpSpPr>
        <p:grpSpPr>
          <a:xfrm>
            <a:off x="8686801" y="5026741"/>
            <a:ext cx="1104364" cy="966038"/>
            <a:chOff x="9356933" y="5612937"/>
            <a:chExt cx="434231" cy="379842"/>
          </a:xfrm>
        </p:grpSpPr>
        <p:sp>
          <p:nvSpPr>
            <p:cNvPr id="41" name="Oval 40"/>
            <p:cNvSpPr/>
            <p:nvPr userDrawn="1"/>
          </p:nvSpPr>
          <p:spPr>
            <a:xfrm>
              <a:off x="9356933" y="5612937"/>
              <a:ext cx="338651" cy="338651"/>
            </a:xfrm>
            <a:prstGeom prst="ellipse">
              <a:avLst/>
            </a:prstGeom>
            <a:solidFill>
              <a:srgbClr val="FFFFFF">
                <a:alpha val="5000"/>
              </a:srgbClr>
            </a:solidFill>
            <a:ln>
              <a:noFill/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Salesforce Sans"/>
                <a:cs typeface="VAG Rounded Std Light"/>
              </a:endParaRPr>
            </a:p>
          </p:txBody>
        </p:sp>
        <p:sp>
          <p:nvSpPr>
            <p:cNvPr id="42" name="Oval 41"/>
            <p:cNvSpPr/>
            <p:nvPr userDrawn="1"/>
          </p:nvSpPr>
          <p:spPr>
            <a:xfrm>
              <a:off x="9600004" y="5801619"/>
              <a:ext cx="191160" cy="191160"/>
            </a:xfrm>
            <a:prstGeom prst="ellipse">
              <a:avLst/>
            </a:prstGeom>
            <a:solidFill>
              <a:srgbClr val="FFFFFF">
                <a:alpha val="2000"/>
              </a:srgbClr>
            </a:solidFill>
            <a:ln>
              <a:noFill/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Salesforce Sans"/>
                <a:cs typeface="VAG Rounded Std Light"/>
              </a:endParaRPr>
            </a:p>
          </p:txBody>
        </p:sp>
      </p:grpSp>
      <p:sp>
        <p:nvSpPr>
          <p:cNvPr id="50" name="Title 1"/>
          <p:cNvSpPr>
            <a:spLocks noGrp="1"/>
          </p:cNvSpPr>
          <p:nvPr>
            <p:ph type="title"/>
          </p:nvPr>
        </p:nvSpPr>
        <p:spPr>
          <a:xfrm>
            <a:off x="338327" y="90720"/>
            <a:ext cx="11515535" cy="90804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1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338328" y="1021080"/>
            <a:ext cx="11484864" cy="338554"/>
          </a:xfrm>
        </p:spPr>
        <p:txBody>
          <a:bodyPr vert="horz" lIns="9144" tIns="0" rIns="0" bIns="0" rtlCol="0">
            <a:spAutoFit/>
          </a:bodyPr>
          <a:lstStyle>
            <a:lvl1pPr>
              <a:defRPr lang="en-US" sz="2400" spc="0" dirty="0" smtClean="0">
                <a:solidFill>
                  <a:schemeClr val="bg1"/>
                </a:solidFill>
              </a:defRPr>
            </a:lvl1pPr>
          </a:lstStyle>
          <a:p>
            <a:pPr lvl="0">
              <a:buNone/>
            </a:pPr>
            <a:r>
              <a:rPr lang="en-US" smtClean="0"/>
              <a:t>Click to edit Master text styles</a:t>
            </a:r>
          </a:p>
        </p:txBody>
      </p:sp>
      <p:grpSp>
        <p:nvGrpSpPr>
          <p:cNvPr id="52" name="Group 18"/>
          <p:cNvGrpSpPr>
            <a:grpSpLocks noChangeAspect="1"/>
          </p:cNvGrpSpPr>
          <p:nvPr userDrawn="1"/>
        </p:nvGrpSpPr>
        <p:grpSpPr bwMode="auto">
          <a:xfrm>
            <a:off x="11243268" y="6270900"/>
            <a:ext cx="611829" cy="428383"/>
            <a:chOff x="267" y="-340"/>
            <a:chExt cx="7144" cy="5002"/>
          </a:xfrm>
        </p:grpSpPr>
        <p:sp>
          <p:nvSpPr>
            <p:cNvPr id="53" name="Freeform 19"/>
            <p:cNvSpPr>
              <a:spLocks/>
            </p:cNvSpPr>
            <p:nvPr userDrawn="1"/>
          </p:nvSpPr>
          <p:spPr bwMode="auto">
            <a:xfrm>
              <a:off x="267" y="-340"/>
              <a:ext cx="7144" cy="5002"/>
            </a:xfrm>
            <a:custGeom>
              <a:avLst/>
              <a:gdLst>
                <a:gd name="T0" fmla="*/ 1257 w 3021"/>
                <a:gd name="T1" fmla="*/ 230 h 2114"/>
                <a:gd name="T2" fmla="*/ 1640 w 3021"/>
                <a:gd name="T3" fmla="*/ 66 h 2114"/>
                <a:gd name="T4" fmla="*/ 2106 w 3021"/>
                <a:gd name="T5" fmla="*/ 342 h 2114"/>
                <a:gd name="T6" fmla="*/ 2369 w 3021"/>
                <a:gd name="T7" fmla="*/ 286 h 2114"/>
                <a:gd name="T8" fmla="*/ 3021 w 3021"/>
                <a:gd name="T9" fmla="*/ 943 h 2114"/>
                <a:gd name="T10" fmla="*/ 2369 w 3021"/>
                <a:gd name="T11" fmla="*/ 1600 h 2114"/>
                <a:gd name="T12" fmla="*/ 2241 w 3021"/>
                <a:gd name="T13" fmla="*/ 1587 h 2114"/>
                <a:gd name="T14" fmla="*/ 1826 w 3021"/>
                <a:gd name="T15" fmla="*/ 1831 h 2114"/>
                <a:gd name="T16" fmla="*/ 1618 w 3021"/>
                <a:gd name="T17" fmla="*/ 1783 h 2114"/>
                <a:gd name="T18" fmla="*/ 1118 w 3021"/>
                <a:gd name="T19" fmla="*/ 2114 h 2114"/>
                <a:gd name="T20" fmla="*/ 608 w 3021"/>
                <a:gd name="T21" fmla="*/ 1758 h 2114"/>
                <a:gd name="T22" fmla="*/ 504 w 3021"/>
                <a:gd name="T23" fmla="*/ 1769 h 2114"/>
                <a:gd name="T24" fmla="*/ 0 w 3021"/>
                <a:gd name="T25" fmla="*/ 1260 h 2114"/>
                <a:gd name="T26" fmla="*/ 252 w 3021"/>
                <a:gd name="T27" fmla="*/ 819 h 2114"/>
                <a:gd name="T28" fmla="*/ 204 w 3021"/>
                <a:gd name="T29" fmla="*/ 586 h 2114"/>
                <a:gd name="T30" fmla="*/ 791 w 3021"/>
                <a:gd name="T31" fmla="*/ 0 h 2114"/>
                <a:gd name="T32" fmla="*/ 1257 w 3021"/>
                <a:gd name="T33" fmla="*/ 230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021" h="2114">
                  <a:moveTo>
                    <a:pt x="1257" y="230"/>
                  </a:moveTo>
                  <a:cubicBezTo>
                    <a:pt x="1355" y="129"/>
                    <a:pt x="1490" y="66"/>
                    <a:pt x="1640" y="66"/>
                  </a:cubicBezTo>
                  <a:cubicBezTo>
                    <a:pt x="1840" y="66"/>
                    <a:pt x="2014" y="177"/>
                    <a:pt x="2106" y="342"/>
                  </a:cubicBezTo>
                  <a:cubicBezTo>
                    <a:pt x="2187" y="306"/>
                    <a:pt x="2276" y="286"/>
                    <a:pt x="2369" y="286"/>
                  </a:cubicBezTo>
                  <a:cubicBezTo>
                    <a:pt x="2729" y="286"/>
                    <a:pt x="3021" y="580"/>
                    <a:pt x="3021" y="943"/>
                  </a:cubicBezTo>
                  <a:cubicBezTo>
                    <a:pt x="3021" y="1306"/>
                    <a:pt x="2729" y="1600"/>
                    <a:pt x="2369" y="1600"/>
                  </a:cubicBezTo>
                  <a:cubicBezTo>
                    <a:pt x="2326" y="1600"/>
                    <a:pt x="2283" y="1595"/>
                    <a:pt x="2241" y="1587"/>
                  </a:cubicBezTo>
                  <a:cubicBezTo>
                    <a:pt x="2160" y="1733"/>
                    <a:pt x="2004" y="1831"/>
                    <a:pt x="1826" y="1831"/>
                  </a:cubicBezTo>
                  <a:cubicBezTo>
                    <a:pt x="1751" y="1831"/>
                    <a:pt x="1680" y="1814"/>
                    <a:pt x="1618" y="1783"/>
                  </a:cubicBezTo>
                  <a:cubicBezTo>
                    <a:pt x="1535" y="1977"/>
                    <a:pt x="1342" y="2114"/>
                    <a:pt x="1118" y="2114"/>
                  </a:cubicBezTo>
                  <a:cubicBezTo>
                    <a:pt x="884" y="2114"/>
                    <a:pt x="685" y="1966"/>
                    <a:pt x="608" y="1758"/>
                  </a:cubicBezTo>
                  <a:cubicBezTo>
                    <a:pt x="575" y="1765"/>
                    <a:pt x="540" y="1769"/>
                    <a:pt x="504" y="1769"/>
                  </a:cubicBezTo>
                  <a:cubicBezTo>
                    <a:pt x="226" y="1769"/>
                    <a:pt x="0" y="1541"/>
                    <a:pt x="0" y="1260"/>
                  </a:cubicBezTo>
                  <a:cubicBezTo>
                    <a:pt x="0" y="1071"/>
                    <a:pt x="102" y="907"/>
                    <a:pt x="252" y="819"/>
                  </a:cubicBezTo>
                  <a:cubicBezTo>
                    <a:pt x="221" y="747"/>
                    <a:pt x="204" y="668"/>
                    <a:pt x="204" y="586"/>
                  </a:cubicBezTo>
                  <a:cubicBezTo>
                    <a:pt x="204" y="262"/>
                    <a:pt x="467" y="0"/>
                    <a:pt x="791" y="0"/>
                  </a:cubicBezTo>
                  <a:cubicBezTo>
                    <a:pt x="981" y="0"/>
                    <a:pt x="1150" y="90"/>
                    <a:pt x="1257" y="2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54" name="Freeform 20"/>
            <p:cNvSpPr>
              <a:spLocks/>
            </p:cNvSpPr>
            <p:nvPr userDrawn="1"/>
          </p:nvSpPr>
          <p:spPr bwMode="auto">
            <a:xfrm>
              <a:off x="1298" y="1671"/>
              <a:ext cx="499" cy="672"/>
            </a:xfrm>
            <a:custGeom>
              <a:avLst/>
              <a:gdLst>
                <a:gd name="T0" fmla="*/ 2 w 211"/>
                <a:gd name="T1" fmla="*/ 246 h 284"/>
                <a:gd name="T2" fmla="*/ 3 w 211"/>
                <a:gd name="T3" fmla="*/ 253 h 284"/>
                <a:gd name="T4" fmla="*/ 20 w 211"/>
                <a:gd name="T5" fmla="*/ 263 h 284"/>
                <a:gd name="T6" fmla="*/ 111 w 211"/>
                <a:gd name="T7" fmla="*/ 284 h 284"/>
                <a:gd name="T8" fmla="*/ 211 w 211"/>
                <a:gd name="T9" fmla="*/ 199 h 284"/>
                <a:gd name="T10" fmla="*/ 211 w 211"/>
                <a:gd name="T11" fmla="*/ 197 h 284"/>
                <a:gd name="T12" fmla="*/ 127 w 211"/>
                <a:gd name="T13" fmla="*/ 118 h 284"/>
                <a:gd name="T14" fmla="*/ 122 w 211"/>
                <a:gd name="T15" fmla="*/ 116 h 284"/>
                <a:gd name="T16" fmla="*/ 64 w 211"/>
                <a:gd name="T17" fmla="*/ 77 h 284"/>
                <a:gd name="T18" fmla="*/ 64 w 211"/>
                <a:gd name="T19" fmla="*/ 76 h 284"/>
                <a:gd name="T20" fmla="*/ 104 w 211"/>
                <a:gd name="T21" fmla="*/ 46 h 284"/>
                <a:gd name="T22" fmla="*/ 183 w 211"/>
                <a:gd name="T23" fmla="*/ 66 h 284"/>
                <a:gd name="T24" fmla="*/ 191 w 211"/>
                <a:gd name="T25" fmla="*/ 64 h 284"/>
                <a:gd name="T26" fmla="*/ 203 w 211"/>
                <a:gd name="T27" fmla="*/ 30 h 284"/>
                <a:gd name="T28" fmla="*/ 200 w 211"/>
                <a:gd name="T29" fmla="*/ 23 h 284"/>
                <a:gd name="T30" fmla="*/ 112 w 211"/>
                <a:gd name="T31" fmla="*/ 0 h 284"/>
                <a:gd name="T32" fmla="*/ 105 w 211"/>
                <a:gd name="T33" fmla="*/ 0 h 284"/>
                <a:gd name="T34" fmla="*/ 9 w 211"/>
                <a:gd name="T35" fmla="*/ 83 h 284"/>
                <a:gd name="T36" fmla="*/ 9 w 211"/>
                <a:gd name="T37" fmla="*/ 84 h 284"/>
                <a:gd name="T38" fmla="*/ 94 w 211"/>
                <a:gd name="T39" fmla="*/ 164 h 284"/>
                <a:gd name="T40" fmla="*/ 100 w 211"/>
                <a:gd name="T41" fmla="*/ 166 h 284"/>
                <a:gd name="T42" fmla="*/ 156 w 211"/>
                <a:gd name="T43" fmla="*/ 204 h 284"/>
                <a:gd name="T44" fmla="*/ 156 w 211"/>
                <a:gd name="T45" fmla="*/ 205 h 284"/>
                <a:gd name="T46" fmla="*/ 112 w 211"/>
                <a:gd name="T47" fmla="*/ 239 h 284"/>
                <a:gd name="T48" fmla="*/ 32 w 211"/>
                <a:gd name="T49" fmla="*/ 216 h 284"/>
                <a:gd name="T50" fmla="*/ 22 w 211"/>
                <a:gd name="T51" fmla="*/ 209 h 284"/>
                <a:gd name="T52" fmla="*/ 14 w 211"/>
                <a:gd name="T53" fmla="*/ 212 h 284"/>
                <a:gd name="T54" fmla="*/ 2 w 211"/>
                <a:gd name="T55" fmla="*/ 246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11" h="284">
                  <a:moveTo>
                    <a:pt x="2" y="246"/>
                  </a:moveTo>
                  <a:cubicBezTo>
                    <a:pt x="0" y="251"/>
                    <a:pt x="2" y="252"/>
                    <a:pt x="3" y="253"/>
                  </a:cubicBezTo>
                  <a:cubicBezTo>
                    <a:pt x="9" y="257"/>
                    <a:pt x="15" y="260"/>
                    <a:pt x="20" y="263"/>
                  </a:cubicBezTo>
                  <a:cubicBezTo>
                    <a:pt x="51" y="280"/>
                    <a:pt x="80" y="284"/>
                    <a:pt x="111" y="284"/>
                  </a:cubicBezTo>
                  <a:cubicBezTo>
                    <a:pt x="173" y="284"/>
                    <a:pt x="211" y="252"/>
                    <a:pt x="211" y="199"/>
                  </a:cubicBezTo>
                  <a:cubicBezTo>
                    <a:pt x="211" y="197"/>
                    <a:pt x="211" y="197"/>
                    <a:pt x="211" y="197"/>
                  </a:cubicBezTo>
                  <a:cubicBezTo>
                    <a:pt x="211" y="148"/>
                    <a:pt x="168" y="131"/>
                    <a:pt x="127" y="118"/>
                  </a:cubicBezTo>
                  <a:cubicBezTo>
                    <a:pt x="122" y="116"/>
                    <a:pt x="122" y="116"/>
                    <a:pt x="122" y="116"/>
                  </a:cubicBezTo>
                  <a:cubicBezTo>
                    <a:pt x="91" y="106"/>
                    <a:pt x="64" y="97"/>
                    <a:pt x="64" y="77"/>
                  </a:cubicBezTo>
                  <a:cubicBezTo>
                    <a:pt x="64" y="76"/>
                    <a:pt x="64" y="76"/>
                    <a:pt x="64" y="76"/>
                  </a:cubicBezTo>
                  <a:cubicBezTo>
                    <a:pt x="64" y="59"/>
                    <a:pt x="80" y="46"/>
                    <a:pt x="104" y="46"/>
                  </a:cubicBezTo>
                  <a:cubicBezTo>
                    <a:pt x="131" y="46"/>
                    <a:pt x="162" y="55"/>
                    <a:pt x="183" y="66"/>
                  </a:cubicBezTo>
                  <a:cubicBezTo>
                    <a:pt x="183" y="66"/>
                    <a:pt x="189" y="70"/>
                    <a:pt x="191" y="64"/>
                  </a:cubicBezTo>
                  <a:cubicBezTo>
                    <a:pt x="192" y="61"/>
                    <a:pt x="202" y="33"/>
                    <a:pt x="203" y="30"/>
                  </a:cubicBezTo>
                  <a:cubicBezTo>
                    <a:pt x="205" y="27"/>
                    <a:pt x="203" y="25"/>
                    <a:pt x="200" y="23"/>
                  </a:cubicBezTo>
                  <a:cubicBezTo>
                    <a:pt x="177" y="9"/>
                    <a:pt x="145" y="0"/>
                    <a:pt x="11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49" y="0"/>
                    <a:pt x="9" y="34"/>
                    <a:pt x="9" y="83"/>
                  </a:cubicBezTo>
                  <a:cubicBezTo>
                    <a:pt x="9" y="84"/>
                    <a:pt x="9" y="84"/>
                    <a:pt x="9" y="84"/>
                  </a:cubicBezTo>
                  <a:cubicBezTo>
                    <a:pt x="9" y="136"/>
                    <a:pt x="53" y="153"/>
                    <a:pt x="94" y="164"/>
                  </a:cubicBezTo>
                  <a:cubicBezTo>
                    <a:pt x="100" y="166"/>
                    <a:pt x="100" y="166"/>
                    <a:pt x="100" y="166"/>
                  </a:cubicBezTo>
                  <a:cubicBezTo>
                    <a:pt x="130" y="175"/>
                    <a:pt x="156" y="183"/>
                    <a:pt x="156" y="204"/>
                  </a:cubicBezTo>
                  <a:cubicBezTo>
                    <a:pt x="156" y="205"/>
                    <a:pt x="156" y="205"/>
                    <a:pt x="156" y="205"/>
                  </a:cubicBezTo>
                  <a:cubicBezTo>
                    <a:pt x="156" y="225"/>
                    <a:pt x="139" y="239"/>
                    <a:pt x="112" y="239"/>
                  </a:cubicBezTo>
                  <a:cubicBezTo>
                    <a:pt x="102" y="239"/>
                    <a:pt x="68" y="239"/>
                    <a:pt x="32" y="216"/>
                  </a:cubicBezTo>
                  <a:cubicBezTo>
                    <a:pt x="28" y="213"/>
                    <a:pt x="26" y="211"/>
                    <a:pt x="22" y="209"/>
                  </a:cubicBezTo>
                  <a:cubicBezTo>
                    <a:pt x="20" y="208"/>
                    <a:pt x="16" y="206"/>
                    <a:pt x="14" y="212"/>
                  </a:cubicBezTo>
                  <a:lnTo>
                    <a:pt x="2" y="24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55" name="Freeform 54"/>
            <p:cNvSpPr>
              <a:spLocks/>
            </p:cNvSpPr>
            <p:nvPr userDrawn="1"/>
          </p:nvSpPr>
          <p:spPr bwMode="auto">
            <a:xfrm>
              <a:off x="3443" y="1671"/>
              <a:ext cx="499" cy="672"/>
            </a:xfrm>
            <a:custGeom>
              <a:avLst/>
              <a:gdLst>
                <a:gd name="T0" fmla="*/ 2 w 211"/>
                <a:gd name="T1" fmla="*/ 246 h 284"/>
                <a:gd name="T2" fmla="*/ 3 w 211"/>
                <a:gd name="T3" fmla="*/ 253 h 284"/>
                <a:gd name="T4" fmla="*/ 20 w 211"/>
                <a:gd name="T5" fmla="*/ 263 h 284"/>
                <a:gd name="T6" fmla="*/ 111 w 211"/>
                <a:gd name="T7" fmla="*/ 284 h 284"/>
                <a:gd name="T8" fmla="*/ 211 w 211"/>
                <a:gd name="T9" fmla="*/ 199 h 284"/>
                <a:gd name="T10" fmla="*/ 211 w 211"/>
                <a:gd name="T11" fmla="*/ 197 h 284"/>
                <a:gd name="T12" fmla="*/ 127 w 211"/>
                <a:gd name="T13" fmla="*/ 118 h 284"/>
                <a:gd name="T14" fmla="*/ 122 w 211"/>
                <a:gd name="T15" fmla="*/ 116 h 284"/>
                <a:gd name="T16" fmla="*/ 64 w 211"/>
                <a:gd name="T17" fmla="*/ 77 h 284"/>
                <a:gd name="T18" fmla="*/ 64 w 211"/>
                <a:gd name="T19" fmla="*/ 76 h 284"/>
                <a:gd name="T20" fmla="*/ 104 w 211"/>
                <a:gd name="T21" fmla="*/ 46 h 284"/>
                <a:gd name="T22" fmla="*/ 183 w 211"/>
                <a:gd name="T23" fmla="*/ 66 h 284"/>
                <a:gd name="T24" fmla="*/ 191 w 211"/>
                <a:gd name="T25" fmla="*/ 64 h 284"/>
                <a:gd name="T26" fmla="*/ 203 w 211"/>
                <a:gd name="T27" fmla="*/ 30 h 284"/>
                <a:gd name="T28" fmla="*/ 200 w 211"/>
                <a:gd name="T29" fmla="*/ 23 h 284"/>
                <a:gd name="T30" fmla="*/ 112 w 211"/>
                <a:gd name="T31" fmla="*/ 0 h 284"/>
                <a:gd name="T32" fmla="*/ 105 w 211"/>
                <a:gd name="T33" fmla="*/ 0 h 284"/>
                <a:gd name="T34" fmla="*/ 9 w 211"/>
                <a:gd name="T35" fmla="*/ 83 h 284"/>
                <a:gd name="T36" fmla="*/ 9 w 211"/>
                <a:gd name="T37" fmla="*/ 84 h 284"/>
                <a:gd name="T38" fmla="*/ 94 w 211"/>
                <a:gd name="T39" fmla="*/ 164 h 284"/>
                <a:gd name="T40" fmla="*/ 100 w 211"/>
                <a:gd name="T41" fmla="*/ 166 h 284"/>
                <a:gd name="T42" fmla="*/ 156 w 211"/>
                <a:gd name="T43" fmla="*/ 204 h 284"/>
                <a:gd name="T44" fmla="*/ 156 w 211"/>
                <a:gd name="T45" fmla="*/ 205 h 284"/>
                <a:gd name="T46" fmla="*/ 112 w 211"/>
                <a:gd name="T47" fmla="*/ 239 h 284"/>
                <a:gd name="T48" fmla="*/ 32 w 211"/>
                <a:gd name="T49" fmla="*/ 216 h 284"/>
                <a:gd name="T50" fmla="*/ 22 w 211"/>
                <a:gd name="T51" fmla="*/ 209 h 284"/>
                <a:gd name="T52" fmla="*/ 14 w 211"/>
                <a:gd name="T53" fmla="*/ 212 h 284"/>
                <a:gd name="T54" fmla="*/ 2 w 211"/>
                <a:gd name="T55" fmla="*/ 246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11" h="284">
                  <a:moveTo>
                    <a:pt x="2" y="246"/>
                  </a:moveTo>
                  <a:cubicBezTo>
                    <a:pt x="0" y="251"/>
                    <a:pt x="2" y="252"/>
                    <a:pt x="3" y="253"/>
                  </a:cubicBezTo>
                  <a:cubicBezTo>
                    <a:pt x="9" y="257"/>
                    <a:pt x="15" y="260"/>
                    <a:pt x="20" y="263"/>
                  </a:cubicBezTo>
                  <a:cubicBezTo>
                    <a:pt x="51" y="280"/>
                    <a:pt x="80" y="284"/>
                    <a:pt x="111" y="284"/>
                  </a:cubicBezTo>
                  <a:cubicBezTo>
                    <a:pt x="173" y="284"/>
                    <a:pt x="211" y="252"/>
                    <a:pt x="211" y="199"/>
                  </a:cubicBezTo>
                  <a:cubicBezTo>
                    <a:pt x="211" y="197"/>
                    <a:pt x="211" y="197"/>
                    <a:pt x="211" y="197"/>
                  </a:cubicBezTo>
                  <a:cubicBezTo>
                    <a:pt x="211" y="148"/>
                    <a:pt x="168" y="131"/>
                    <a:pt x="127" y="118"/>
                  </a:cubicBezTo>
                  <a:cubicBezTo>
                    <a:pt x="122" y="116"/>
                    <a:pt x="122" y="116"/>
                    <a:pt x="122" y="116"/>
                  </a:cubicBezTo>
                  <a:cubicBezTo>
                    <a:pt x="91" y="106"/>
                    <a:pt x="64" y="97"/>
                    <a:pt x="64" y="77"/>
                  </a:cubicBezTo>
                  <a:cubicBezTo>
                    <a:pt x="64" y="76"/>
                    <a:pt x="64" y="76"/>
                    <a:pt x="64" y="76"/>
                  </a:cubicBezTo>
                  <a:cubicBezTo>
                    <a:pt x="64" y="59"/>
                    <a:pt x="80" y="46"/>
                    <a:pt x="104" y="46"/>
                  </a:cubicBezTo>
                  <a:cubicBezTo>
                    <a:pt x="131" y="46"/>
                    <a:pt x="162" y="55"/>
                    <a:pt x="183" y="66"/>
                  </a:cubicBezTo>
                  <a:cubicBezTo>
                    <a:pt x="183" y="66"/>
                    <a:pt x="189" y="70"/>
                    <a:pt x="191" y="64"/>
                  </a:cubicBezTo>
                  <a:cubicBezTo>
                    <a:pt x="192" y="61"/>
                    <a:pt x="202" y="33"/>
                    <a:pt x="203" y="30"/>
                  </a:cubicBezTo>
                  <a:cubicBezTo>
                    <a:pt x="205" y="27"/>
                    <a:pt x="203" y="25"/>
                    <a:pt x="200" y="23"/>
                  </a:cubicBezTo>
                  <a:cubicBezTo>
                    <a:pt x="177" y="9"/>
                    <a:pt x="145" y="0"/>
                    <a:pt x="11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49" y="0"/>
                    <a:pt x="9" y="34"/>
                    <a:pt x="9" y="83"/>
                  </a:cubicBezTo>
                  <a:cubicBezTo>
                    <a:pt x="9" y="84"/>
                    <a:pt x="9" y="84"/>
                    <a:pt x="9" y="84"/>
                  </a:cubicBezTo>
                  <a:cubicBezTo>
                    <a:pt x="9" y="136"/>
                    <a:pt x="53" y="153"/>
                    <a:pt x="94" y="164"/>
                  </a:cubicBezTo>
                  <a:cubicBezTo>
                    <a:pt x="100" y="166"/>
                    <a:pt x="100" y="166"/>
                    <a:pt x="100" y="166"/>
                  </a:cubicBezTo>
                  <a:cubicBezTo>
                    <a:pt x="130" y="175"/>
                    <a:pt x="156" y="183"/>
                    <a:pt x="156" y="204"/>
                  </a:cubicBezTo>
                  <a:cubicBezTo>
                    <a:pt x="156" y="205"/>
                    <a:pt x="156" y="205"/>
                    <a:pt x="156" y="205"/>
                  </a:cubicBezTo>
                  <a:cubicBezTo>
                    <a:pt x="156" y="225"/>
                    <a:pt x="139" y="239"/>
                    <a:pt x="112" y="239"/>
                  </a:cubicBezTo>
                  <a:cubicBezTo>
                    <a:pt x="102" y="239"/>
                    <a:pt x="68" y="239"/>
                    <a:pt x="32" y="216"/>
                  </a:cubicBezTo>
                  <a:cubicBezTo>
                    <a:pt x="28" y="213"/>
                    <a:pt x="25" y="212"/>
                    <a:pt x="22" y="209"/>
                  </a:cubicBezTo>
                  <a:cubicBezTo>
                    <a:pt x="21" y="209"/>
                    <a:pt x="16" y="207"/>
                    <a:pt x="14" y="212"/>
                  </a:cubicBezTo>
                  <a:lnTo>
                    <a:pt x="2" y="24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56" name="Freeform 55"/>
            <p:cNvSpPr>
              <a:spLocks noEditPoints="1"/>
            </p:cNvSpPr>
            <p:nvPr userDrawn="1"/>
          </p:nvSpPr>
          <p:spPr bwMode="auto">
            <a:xfrm>
              <a:off x="4455" y="1671"/>
              <a:ext cx="596" cy="672"/>
            </a:xfrm>
            <a:custGeom>
              <a:avLst/>
              <a:gdLst>
                <a:gd name="T0" fmla="*/ 245 w 252"/>
                <a:gd name="T1" fmla="*/ 87 h 284"/>
                <a:gd name="T2" fmla="*/ 221 w 252"/>
                <a:gd name="T3" fmla="*/ 42 h 284"/>
                <a:gd name="T4" fmla="*/ 181 w 252"/>
                <a:gd name="T5" fmla="*/ 12 h 284"/>
                <a:gd name="T6" fmla="*/ 126 w 252"/>
                <a:gd name="T7" fmla="*/ 0 h 284"/>
                <a:gd name="T8" fmla="*/ 71 w 252"/>
                <a:gd name="T9" fmla="*/ 12 h 284"/>
                <a:gd name="T10" fmla="*/ 31 w 252"/>
                <a:gd name="T11" fmla="*/ 42 h 284"/>
                <a:gd name="T12" fmla="*/ 7 w 252"/>
                <a:gd name="T13" fmla="*/ 87 h 284"/>
                <a:gd name="T14" fmla="*/ 0 w 252"/>
                <a:gd name="T15" fmla="*/ 142 h 284"/>
                <a:gd name="T16" fmla="*/ 7 w 252"/>
                <a:gd name="T17" fmla="*/ 198 h 284"/>
                <a:gd name="T18" fmla="*/ 31 w 252"/>
                <a:gd name="T19" fmla="*/ 243 h 284"/>
                <a:gd name="T20" fmla="*/ 71 w 252"/>
                <a:gd name="T21" fmla="*/ 273 h 284"/>
                <a:gd name="T22" fmla="*/ 126 w 252"/>
                <a:gd name="T23" fmla="*/ 284 h 284"/>
                <a:gd name="T24" fmla="*/ 181 w 252"/>
                <a:gd name="T25" fmla="*/ 273 h 284"/>
                <a:gd name="T26" fmla="*/ 221 w 252"/>
                <a:gd name="T27" fmla="*/ 243 h 284"/>
                <a:gd name="T28" fmla="*/ 245 w 252"/>
                <a:gd name="T29" fmla="*/ 198 h 284"/>
                <a:gd name="T30" fmla="*/ 252 w 252"/>
                <a:gd name="T31" fmla="*/ 142 h 284"/>
                <a:gd name="T32" fmla="*/ 245 w 252"/>
                <a:gd name="T33" fmla="*/ 87 h 284"/>
                <a:gd name="T34" fmla="*/ 193 w 252"/>
                <a:gd name="T35" fmla="*/ 142 h 284"/>
                <a:gd name="T36" fmla="*/ 176 w 252"/>
                <a:gd name="T37" fmla="*/ 213 h 284"/>
                <a:gd name="T38" fmla="*/ 126 w 252"/>
                <a:gd name="T39" fmla="*/ 237 h 284"/>
                <a:gd name="T40" fmla="*/ 76 w 252"/>
                <a:gd name="T41" fmla="*/ 213 h 284"/>
                <a:gd name="T42" fmla="*/ 60 w 252"/>
                <a:gd name="T43" fmla="*/ 142 h 284"/>
                <a:gd name="T44" fmla="*/ 76 w 252"/>
                <a:gd name="T45" fmla="*/ 72 h 284"/>
                <a:gd name="T46" fmla="*/ 126 w 252"/>
                <a:gd name="T47" fmla="*/ 48 h 284"/>
                <a:gd name="T48" fmla="*/ 176 w 252"/>
                <a:gd name="T49" fmla="*/ 72 h 284"/>
                <a:gd name="T50" fmla="*/ 193 w 252"/>
                <a:gd name="T51" fmla="*/ 142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52" h="284">
                  <a:moveTo>
                    <a:pt x="245" y="87"/>
                  </a:moveTo>
                  <a:cubicBezTo>
                    <a:pt x="240" y="69"/>
                    <a:pt x="232" y="54"/>
                    <a:pt x="221" y="42"/>
                  </a:cubicBezTo>
                  <a:cubicBezTo>
                    <a:pt x="211" y="29"/>
                    <a:pt x="197" y="19"/>
                    <a:pt x="181" y="12"/>
                  </a:cubicBezTo>
                  <a:cubicBezTo>
                    <a:pt x="166" y="4"/>
                    <a:pt x="147" y="0"/>
                    <a:pt x="126" y="0"/>
                  </a:cubicBezTo>
                  <a:cubicBezTo>
                    <a:pt x="105" y="0"/>
                    <a:pt x="86" y="4"/>
                    <a:pt x="71" y="12"/>
                  </a:cubicBezTo>
                  <a:cubicBezTo>
                    <a:pt x="55" y="19"/>
                    <a:pt x="41" y="29"/>
                    <a:pt x="31" y="42"/>
                  </a:cubicBezTo>
                  <a:cubicBezTo>
                    <a:pt x="20" y="54"/>
                    <a:pt x="12" y="69"/>
                    <a:pt x="7" y="87"/>
                  </a:cubicBezTo>
                  <a:cubicBezTo>
                    <a:pt x="2" y="104"/>
                    <a:pt x="0" y="122"/>
                    <a:pt x="0" y="142"/>
                  </a:cubicBezTo>
                  <a:cubicBezTo>
                    <a:pt x="0" y="162"/>
                    <a:pt x="2" y="181"/>
                    <a:pt x="7" y="198"/>
                  </a:cubicBezTo>
                  <a:cubicBezTo>
                    <a:pt x="12" y="215"/>
                    <a:pt x="20" y="230"/>
                    <a:pt x="31" y="243"/>
                  </a:cubicBezTo>
                  <a:cubicBezTo>
                    <a:pt x="41" y="255"/>
                    <a:pt x="55" y="265"/>
                    <a:pt x="71" y="273"/>
                  </a:cubicBezTo>
                  <a:cubicBezTo>
                    <a:pt x="86" y="280"/>
                    <a:pt x="105" y="284"/>
                    <a:pt x="126" y="284"/>
                  </a:cubicBezTo>
                  <a:cubicBezTo>
                    <a:pt x="147" y="284"/>
                    <a:pt x="166" y="280"/>
                    <a:pt x="181" y="273"/>
                  </a:cubicBezTo>
                  <a:cubicBezTo>
                    <a:pt x="197" y="265"/>
                    <a:pt x="211" y="255"/>
                    <a:pt x="221" y="243"/>
                  </a:cubicBezTo>
                  <a:cubicBezTo>
                    <a:pt x="232" y="230"/>
                    <a:pt x="240" y="215"/>
                    <a:pt x="245" y="198"/>
                  </a:cubicBezTo>
                  <a:cubicBezTo>
                    <a:pt x="250" y="181"/>
                    <a:pt x="252" y="162"/>
                    <a:pt x="252" y="142"/>
                  </a:cubicBezTo>
                  <a:cubicBezTo>
                    <a:pt x="252" y="122"/>
                    <a:pt x="250" y="104"/>
                    <a:pt x="245" y="87"/>
                  </a:cubicBezTo>
                  <a:moveTo>
                    <a:pt x="193" y="142"/>
                  </a:moveTo>
                  <a:cubicBezTo>
                    <a:pt x="193" y="172"/>
                    <a:pt x="187" y="196"/>
                    <a:pt x="176" y="213"/>
                  </a:cubicBezTo>
                  <a:cubicBezTo>
                    <a:pt x="165" y="229"/>
                    <a:pt x="149" y="237"/>
                    <a:pt x="126" y="237"/>
                  </a:cubicBezTo>
                  <a:cubicBezTo>
                    <a:pt x="103" y="237"/>
                    <a:pt x="87" y="229"/>
                    <a:pt x="76" y="213"/>
                  </a:cubicBezTo>
                  <a:cubicBezTo>
                    <a:pt x="65" y="196"/>
                    <a:pt x="60" y="172"/>
                    <a:pt x="60" y="142"/>
                  </a:cubicBezTo>
                  <a:cubicBezTo>
                    <a:pt x="60" y="112"/>
                    <a:pt x="65" y="89"/>
                    <a:pt x="76" y="72"/>
                  </a:cubicBezTo>
                  <a:cubicBezTo>
                    <a:pt x="87" y="56"/>
                    <a:pt x="103" y="48"/>
                    <a:pt x="126" y="48"/>
                  </a:cubicBezTo>
                  <a:cubicBezTo>
                    <a:pt x="149" y="48"/>
                    <a:pt x="165" y="56"/>
                    <a:pt x="176" y="72"/>
                  </a:cubicBezTo>
                  <a:cubicBezTo>
                    <a:pt x="187" y="89"/>
                    <a:pt x="193" y="112"/>
                    <a:pt x="193" y="14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57" name="Freeform 56"/>
            <p:cNvSpPr>
              <a:spLocks/>
            </p:cNvSpPr>
            <p:nvPr userDrawn="1"/>
          </p:nvSpPr>
          <p:spPr bwMode="auto">
            <a:xfrm>
              <a:off x="5566" y="1671"/>
              <a:ext cx="507" cy="670"/>
            </a:xfrm>
            <a:custGeom>
              <a:avLst/>
              <a:gdLst>
                <a:gd name="T0" fmla="*/ 199 w 214"/>
                <a:gd name="T1" fmla="*/ 229 h 283"/>
                <a:gd name="T2" fmla="*/ 193 w 214"/>
                <a:gd name="T3" fmla="*/ 226 h 283"/>
                <a:gd name="T4" fmla="*/ 169 w 214"/>
                <a:gd name="T5" fmla="*/ 233 h 283"/>
                <a:gd name="T6" fmla="*/ 140 w 214"/>
                <a:gd name="T7" fmla="*/ 235 h 283"/>
                <a:gd name="T8" fmla="*/ 81 w 214"/>
                <a:gd name="T9" fmla="*/ 213 h 283"/>
                <a:gd name="T10" fmla="*/ 59 w 214"/>
                <a:gd name="T11" fmla="*/ 142 h 283"/>
                <a:gd name="T12" fmla="*/ 79 w 214"/>
                <a:gd name="T13" fmla="*/ 74 h 283"/>
                <a:gd name="T14" fmla="*/ 136 w 214"/>
                <a:gd name="T15" fmla="*/ 49 h 283"/>
                <a:gd name="T16" fmla="*/ 191 w 214"/>
                <a:gd name="T17" fmla="*/ 56 h 283"/>
                <a:gd name="T18" fmla="*/ 197 w 214"/>
                <a:gd name="T19" fmla="*/ 53 h 283"/>
                <a:gd name="T20" fmla="*/ 210 w 214"/>
                <a:gd name="T21" fmla="*/ 18 h 283"/>
                <a:gd name="T22" fmla="*/ 206 w 214"/>
                <a:gd name="T23" fmla="*/ 11 h 283"/>
                <a:gd name="T24" fmla="*/ 172 w 214"/>
                <a:gd name="T25" fmla="*/ 3 h 283"/>
                <a:gd name="T26" fmla="*/ 133 w 214"/>
                <a:gd name="T27" fmla="*/ 0 h 283"/>
                <a:gd name="T28" fmla="*/ 75 w 214"/>
                <a:gd name="T29" fmla="*/ 11 h 283"/>
                <a:gd name="T30" fmla="*/ 34 w 214"/>
                <a:gd name="T31" fmla="*/ 41 h 283"/>
                <a:gd name="T32" fmla="*/ 9 w 214"/>
                <a:gd name="T33" fmla="*/ 86 h 283"/>
                <a:gd name="T34" fmla="*/ 0 w 214"/>
                <a:gd name="T35" fmla="*/ 142 h 283"/>
                <a:gd name="T36" fmla="*/ 35 w 214"/>
                <a:gd name="T37" fmla="*/ 245 h 283"/>
                <a:gd name="T38" fmla="*/ 137 w 214"/>
                <a:gd name="T39" fmla="*/ 283 h 283"/>
                <a:gd name="T40" fmla="*/ 210 w 214"/>
                <a:gd name="T41" fmla="*/ 270 h 283"/>
                <a:gd name="T42" fmla="*/ 212 w 214"/>
                <a:gd name="T43" fmla="*/ 264 h 283"/>
                <a:gd name="T44" fmla="*/ 199 w 214"/>
                <a:gd name="T45" fmla="*/ 229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4" h="283">
                  <a:moveTo>
                    <a:pt x="199" y="229"/>
                  </a:moveTo>
                  <a:cubicBezTo>
                    <a:pt x="198" y="224"/>
                    <a:pt x="193" y="226"/>
                    <a:pt x="193" y="226"/>
                  </a:cubicBezTo>
                  <a:cubicBezTo>
                    <a:pt x="185" y="229"/>
                    <a:pt x="177" y="231"/>
                    <a:pt x="169" y="233"/>
                  </a:cubicBezTo>
                  <a:cubicBezTo>
                    <a:pt x="160" y="234"/>
                    <a:pt x="151" y="235"/>
                    <a:pt x="140" y="235"/>
                  </a:cubicBezTo>
                  <a:cubicBezTo>
                    <a:pt x="115" y="235"/>
                    <a:pt x="95" y="227"/>
                    <a:pt x="81" y="213"/>
                  </a:cubicBezTo>
                  <a:cubicBezTo>
                    <a:pt x="67" y="198"/>
                    <a:pt x="59" y="174"/>
                    <a:pt x="59" y="142"/>
                  </a:cubicBezTo>
                  <a:cubicBezTo>
                    <a:pt x="59" y="113"/>
                    <a:pt x="66" y="91"/>
                    <a:pt x="79" y="74"/>
                  </a:cubicBezTo>
                  <a:cubicBezTo>
                    <a:pt x="91" y="57"/>
                    <a:pt x="111" y="49"/>
                    <a:pt x="136" y="49"/>
                  </a:cubicBezTo>
                  <a:cubicBezTo>
                    <a:pt x="158" y="49"/>
                    <a:pt x="174" y="51"/>
                    <a:pt x="191" y="56"/>
                  </a:cubicBezTo>
                  <a:cubicBezTo>
                    <a:pt x="191" y="56"/>
                    <a:pt x="195" y="58"/>
                    <a:pt x="197" y="53"/>
                  </a:cubicBezTo>
                  <a:cubicBezTo>
                    <a:pt x="201" y="40"/>
                    <a:pt x="205" y="31"/>
                    <a:pt x="210" y="18"/>
                  </a:cubicBezTo>
                  <a:cubicBezTo>
                    <a:pt x="211" y="14"/>
                    <a:pt x="208" y="12"/>
                    <a:pt x="206" y="11"/>
                  </a:cubicBezTo>
                  <a:cubicBezTo>
                    <a:pt x="200" y="9"/>
                    <a:pt x="184" y="5"/>
                    <a:pt x="172" y="3"/>
                  </a:cubicBezTo>
                  <a:cubicBezTo>
                    <a:pt x="161" y="1"/>
                    <a:pt x="148" y="0"/>
                    <a:pt x="133" y="0"/>
                  </a:cubicBezTo>
                  <a:cubicBezTo>
                    <a:pt x="111" y="0"/>
                    <a:pt x="92" y="4"/>
                    <a:pt x="75" y="11"/>
                  </a:cubicBezTo>
                  <a:cubicBezTo>
                    <a:pt x="59" y="19"/>
                    <a:pt x="45" y="29"/>
                    <a:pt x="34" y="41"/>
                  </a:cubicBezTo>
                  <a:cubicBezTo>
                    <a:pt x="23" y="54"/>
                    <a:pt x="14" y="69"/>
                    <a:pt x="9" y="86"/>
                  </a:cubicBezTo>
                  <a:cubicBezTo>
                    <a:pt x="3" y="103"/>
                    <a:pt x="0" y="122"/>
                    <a:pt x="0" y="142"/>
                  </a:cubicBezTo>
                  <a:cubicBezTo>
                    <a:pt x="0" y="185"/>
                    <a:pt x="12" y="220"/>
                    <a:pt x="35" y="245"/>
                  </a:cubicBezTo>
                  <a:cubicBezTo>
                    <a:pt x="58" y="270"/>
                    <a:pt x="92" y="283"/>
                    <a:pt x="137" y="283"/>
                  </a:cubicBezTo>
                  <a:cubicBezTo>
                    <a:pt x="163" y="283"/>
                    <a:pt x="190" y="278"/>
                    <a:pt x="210" y="270"/>
                  </a:cubicBezTo>
                  <a:cubicBezTo>
                    <a:pt x="210" y="270"/>
                    <a:pt x="214" y="268"/>
                    <a:pt x="212" y="264"/>
                  </a:cubicBezTo>
                  <a:lnTo>
                    <a:pt x="199" y="22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58" name="Freeform 57"/>
            <p:cNvSpPr>
              <a:spLocks noEditPoints="1"/>
            </p:cNvSpPr>
            <p:nvPr userDrawn="1"/>
          </p:nvSpPr>
          <p:spPr bwMode="auto">
            <a:xfrm>
              <a:off x="6108" y="1671"/>
              <a:ext cx="582" cy="672"/>
            </a:xfrm>
            <a:custGeom>
              <a:avLst/>
              <a:gdLst>
                <a:gd name="T0" fmla="*/ 235 w 246"/>
                <a:gd name="T1" fmla="*/ 77 h 284"/>
                <a:gd name="T2" fmla="*/ 213 w 246"/>
                <a:gd name="T3" fmla="*/ 36 h 284"/>
                <a:gd name="T4" fmla="*/ 179 w 246"/>
                <a:gd name="T5" fmla="*/ 11 h 284"/>
                <a:gd name="T6" fmla="*/ 129 w 246"/>
                <a:gd name="T7" fmla="*/ 0 h 284"/>
                <a:gd name="T8" fmla="*/ 71 w 246"/>
                <a:gd name="T9" fmla="*/ 12 h 284"/>
                <a:gd name="T10" fmla="*/ 31 w 246"/>
                <a:gd name="T11" fmla="*/ 42 h 284"/>
                <a:gd name="T12" fmla="*/ 7 w 246"/>
                <a:gd name="T13" fmla="*/ 88 h 284"/>
                <a:gd name="T14" fmla="*/ 0 w 246"/>
                <a:gd name="T15" fmla="*/ 144 h 284"/>
                <a:gd name="T16" fmla="*/ 8 w 246"/>
                <a:gd name="T17" fmla="*/ 200 h 284"/>
                <a:gd name="T18" fmla="*/ 33 w 246"/>
                <a:gd name="T19" fmla="*/ 244 h 284"/>
                <a:gd name="T20" fmla="*/ 77 w 246"/>
                <a:gd name="T21" fmla="*/ 273 h 284"/>
                <a:gd name="T22" fmla="*/ 141 w 246"/>
                <a:gd name="T23" fmla="*/ 284 h 284"/>
                <a:gd name="T24" fmla="*/ 229 w 246"/>
                <a:gd name="T25" fmla="*/ 266 h 284"/>
                <a:gd name="T26" fmla="*/ 230 w 246"/>
                <a:gd name="T27" fmla="*/ 258 h 284"/>
                <a:gd name="T28" fmla="*/ 219 w 246"/>
                <a:gd name="T29" fmla="*/ 226 h 284"/>
                <a:gd name="T30" fmla="*/ 212 w 246"/>
                <a:gd name="T31" fmla="*/ 223 h 284"/>
                <a:gd name="T32" fmla="*/ 140 w 246"/>
                <a:gd name="T33" fmla="*/ 236 h 284"/>
                <a:gd name="T34" fmla="*/ 80 w 246"/>
                <a:gd name="T35" fmla="*/ 215 h 284"/>
                <a:gd name="T36" fmla="*/ 60 w 246"/>
                <a:gd name="T37" fmla="*/ 157 h 284"/>
                <a:gd name="T38" fmla="*/ 235 w 246"/>
                <a:gd name="T39" fmla="*/ 157 h 284"/>
                <a:gd name="T40" fmla="*/ 240 w 246"/>
                <a:gd name="T41" fmla="*/ 152 h 284"/>
                <a:gd name="T42" fmla="*/ 235 w 246"/>
                <a:gd name="T43" fmla="*/ 77 h 284"/>
                <a:gd name="T44" fmla="*/ 61 w 246"/>
                <a:gd name="T45" fmla="*/ 113 h 284"/>
                <a:gd name="T46" fmla="*/ 75 w 246"/>
                <a:gd name="T47" fmla="*/ 72 h 284"/>
                <a:gd name="T48" fmla="*/ 125 w 246"/>
                <a:gd name="T49" fmla="*/ 47 h 284"/>
                <a:gd name="T50" fmla="*/ 174 w 246"/>
                <a:gd name="T51" fmla="*/ 72 h 284"/>
                <a:gd name="T52" fmla="*/ 186 w 246"/>
                <a:gd name="T53" fmla="*/ 113 h 284"/>
                <a:gd name="T54" fmla="*/ 61 w 246"/>
                <a:gd name="T55" fmla="*/ 113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46" h="284">
                  <a:moveTo>
                    <a:pt x="235" y="77"/>
                  </a:moveTo>
                  <a:cubicBezTo>
                    <a:pt x="231" y="60"/>
                    <a:pt x="220" y="44"/>
                    <a:pt x="213" y="36"/>
                  </a:cubicBezTo>
                  <a:cubicBezTo>
                    <a:pt x="201" y="24"/>
                    <a:pt x="190" y="15"/>
                    <a:pt x="179" y="11"/>
                  </a:cubicBezTo>
                  <a:cubicBezTo>
                    <a:pt x="165" y="4"/>
                    <a:pt x="148" y="0"/>
                    <a:pt x="129" y="0"/>
                  </a:cubicBezTo>
                  <a:cubicBezTo>
                    <a:pt x="107" y="0"/>
                    <a:pt x="87" y="4"/>
                    <a:pt x="71" y="12"/>
                  </a:cubicBezTo>
                  <a:cubicBezTo>
                    <a:pt x="55" y="19"/>
                    <a:pt x="42" y="30"/>
                    <a:pt x="31" y="42"/>
                  </a:cubicBezTo>
                  <a:cubicBezTo>
                    <a:pt x="20" y="55"/>
                    <a:pt x="12" y="71"/>
                    <a:pt x="7" y="88"/>
                  </a:cubicBezTo>
                  <a:cubicBezTo>
                    <a:pt x="2" y="105"/>
                    <a:pt x="0" y="124"/>
                    <a:pt x="0" y="144"/>
                  </a:cubicBezTo>
                  <a:cubicBezTo>
                    <a:pt x="0" y="164"/>
                    <a:pt x="2" y="183"/>
                    <a:pt x="8" y="200"/>
                  </a:cubicBezTo>
                  <a:cubicBezTo>
                    <a:pt x="13" y="217"/>
                    <a:pt x="21" y="232"/>
                    <a:pt x="33" y="244"/>
                  </a:cubicBezTo>
                  <a:cubicBezTo>
                    <a:pt x="44" y="257"/>
                    <a:pt x="59" y="266"/>
                    <a:pt x="77" y="273"/>
                  </a:cubicBezTo>
                  <a:cubicBezTo>
                    <a:pt x="95" y="280"/>
                    <a:pt x="116" y="284"/>
                    <a:pt x="141" y="284"/>
                  </a:cubicBezTo>
                  <a:cubicBezTo>
                    <a:pt x="191" y="283"/>
                    <a:pt x="218" y="272"/>
                    <a:pt x="229" y="266"/>
                  </a:cubicBezTo>
                  <a:cubicBezTo>
                    <a:pt x="231" y="265"/>
                    <a:pt x="232" y="263"/>
                    <a:pt x="230" y="258"/>
                  </a:cubicBezTo>
                  <a:cubicBezTo>
                    <a:pt x="219" y="226"/>
                    <a:pt x="219" y="226"/>
                    <a:pt x="219" y="226"/>
                  </a:cubicBezTo>
                  <a:cubicBezTo>
                    <a:pt x="217" y="221"/>
                    <a:pt x="212" y="223"/>
                    <a:pt x="212" y="223"/>
                  </a:cubicBezTo>
                  <a:cubicBezTo>
                    <a:pt x="200" y="227"/>
                    <a:pt x="182" y="236"/>
                    <a:pt x="140" y="236"/>
                  </a:cubicBezTo>
                  <a:cubicBezTo>
                    <a:pt x="113" y="235"/>
                    <a:pt x="93" y="227"/>
                    <a:pt x="80" y="215"/>
                  </a:cubicBezTo>
                  <a:cubicBezTo>
                    <a:pt x="67" y="202"/>
                    <a:pt x="61" y="183"/>
                    <a:pt x="60" y="157"/>
                  </a:cubicBezTo>
                  <a:cubicBezTo>
                    <a:pt x="235" y="157"/>
                    <a:pt x="235" y="157"/>
                    <a:pt x="235" y="157"/>
                  </a:cubicBezTo>
                  <a:cubicBezTo>
                    <a:pt x="235" y="157"/>
                    <a:pt x="240" y="157"/>
                    <a:pt x="240" y="152"/>
                  </a:cubicBezTo>
                  <a:cubicBezTo>
                    <a:pt x="240" y="150"/>
                    <a:pt x="246" y="116"/>
                    <a:pt x="235" y="77"/>
                  </a:cubicBezTo>
                  <a:close/>
                  <a:moveTo>
                    <a:pt x="61" y="113"/>
                  </a:moveTo>
                  <a:cubicBezTo>
                    <a:pt x="63" y="97"/>
                    <a:pt x="68" y="83"/>
                    <a:pt x="75" y="72"/>
                  </a:cubicBezTo>
                  <a:cubicBezTo>
                    <a:pt x="86" y="56"/>
                    <a:pt x="102" y="47"/>
                    <a:pt x="125" y="47"/>
                  </a:cubicBezTo>
                  <a:cubicBezTo>
                    <a:pt x="148" y="47"/>
                    <a:pt x="163" y="56"/>
                    <a:pt x="174" y="72"/>
                  </a:cubicBezTo>
                  <a:cubicBezTo>
                    <a:pt x="181" y="83"/>
                    <a:pt x="184" y="97"/>
                    <a:pt x="186" y="113"/>
                  </a:cubicBezTo>
                  <a:lnTo>
                    <a:pt x="61" y="1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59" name="Freeform 58"/>
            <p:cNvSpPr>
              <a:spLocks noEditPoints="1"/>
            </p:cNvSpPr>
            <p:nvPr userDrawn="1"/>
          </p:nvSpPr>
          <p:spPr bwMode="auto">
            <a:xfrm>
              <a:off x="2793" y="1671"/>
              <a:ext cx="581" cy="672"/>
            </a:xfrm>
            <a:custGeom>
              <a:avLst/>
              <a:gdLst>
                <a:gd name="T0" fmla="*/ 235 w 246"/>
                <a:gd name="T1" fmla="*/ 77 h 284"/>
                <a:gd name="T2" fmla="*/ 213 w 246"/>
                <a:gd name="T3" fmla="*/ 36 h 284"/>
                <a:gd name="T4" fmla="*/ 179 w 246"/>
                <a:gd name="T5" fmla="*/ 11 h 284"/>
                <a:gd name="T6" fmla="*/ 129 w 246"/>
                <a:gd name="T7" fmla="*/ 0 h 284"/>
                <a:gd name="T8" fmla="*/ 71 w 246"/>
                <a:gd name="T9" fmla="*/ 12 h 284"/>
                <a:gd name="T10" fmla="*/ 31 w 246"/>
                <a:gd name="T11" fmla="*/ 42 h 284"/>
                <a:gd name="T12" fmla="*/ 7 w 246"/>
                <a:gd name="T13" fmla="*/ 88 h 284"/>
                <a:gd name="T14" fmla="*/ 0 w 246"/>
                <a:gd name="T15" fmla="*/ 144 h 284"/>
                <a:gd name="T16" fmla="*/ 8 w 246"/>
                <a:gd name="T17" fmla="*/ 200 h 284"/>
                <a:gd name="T18" fmla="*/ 33 w 246"/>
                <a:gd name="T19" fmla="*/ 244 h 284"/>
                <a:gd name="T20" fmla="*/ 77 w 246"/>
                <a:gd name="T21" fmla="*/ 273 h 284"/>
                <a:gd name="T22" fmla="*/ 141 w 246"/>
                <a:gd name="T23" fmla="*/ 284 h 284"/>
                <a:gd name="T24" fmla="*/ 229 w 246"/>
                <a:gd name="T25" fmla="*/ 266 h 284"/>
                <a:gd name="T26" fmla="*/ 230 w 246"/>
                <a:gd name="T27" fmla="*/ 258 h 284"/>
                <a:gd name="T28" fmla="*/ 219 w 246"/>
                <a:gd name="T29" fmla="*/ 226 h 284"/>
                <a:gd name="T30" fmla="*/ 212 w 246"/>
                <a:gd name="T31" fmla="*/ 223 h 284"/>
                <a:gd name="T32" fmla="*/ 140 w 246"/>
                <a:gd name="T33" fmla="*/ 236 h 284"/>
                <a:gd name="T34" fmla="*/ 80 w 246"/>
                <a:gd name="T35" fmla="*/ 215 h 284"/>
                <a:gd name="T36" fmla="*/ 60 w 246"/>
                <a:gd name="T37" fmla="*/ 157 h 284"/>
                <a:gd name="T38" fmla="*/ 235 w 246"/>
                <a:gd name="T39" fmla="*/ 157 h 284"/>
                <a:gd name="T40" fmla="*/ 240 w 246"/>
                <a:gd name="T41" fmla="*/ 152 h 284"/>
                <a:gd name="T42" fmla="*/ 235 w 246"/>
                <a:gd name="T43" fmla="*/ 77 h 284"/>
                <a:gd name="T44" fmla="*/ 61 w 246"/>
                <a:gd name="T45" fmla="*/ 113 h 284"/>
                <a:gd name="T46" fmla="*/ 75 w 246"/>
                <a:gd name="T47" fmla="*/ 72 h 284"/>
                <a:gd name="T48" fmla="*/ 125 w 246"/>
                <a:gd name="T49" fmla="*/ 47 h 284"/>
                <a:gd name="T50" fmla="*/ 174 w 246"/>
                <a:gd name="T51" fmla="*/ 72 h 284"/>
                <a:gd name="T52" fmla="*/ 186 w 246"/>
                <a:gd name="T53" fmla="*/ 113 h 284"/>
                <a:gd name="T54" fmla="*/ 61 w 246"/>
                <a:gd name="T55" fmla="*/ 113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46" h="284">
                  <a:moveTo>
                    <a:pt x="235" y="77"/>
                  </a:moveTo>
                  <a:cubicBezTo>
                    <a:pt x="231" y="60"/>
                    <a:pt x="220" y="44"/>
                    <a:pt x="213" y="36"/>
                  </a:cubicBezTo>
                  <a:cubicBezTo>
                    <a:pt x="201" y="24"/>
                    <a:pt x="190" y="15"/>
                    <a:pt x="179" y="11"/>
                  </a:cubicBezTo>
                  <a:cubicBezTo>
                    <a:pt x="165" y="4"/>
                    <a:pt x="148" y="0"/>
                    <a:pt x="129" y="0"/>
                  </a:cubicBezTo>
                  <a:cubicBezTo>
                    <a:pt x="107" y="0"/>
                    <a:pt x="87" y="4"/>
                    <a:pt x="71" y="12"/>
                  </a:cubicBezTo>
                  <a:cubicBezTo>
                    <a:pt x="55" y="19"/>
                    <a:pt x="42" y="30"/>
                    <a:pt x="31" y="42"/>
                  </a:cubicBezTo>
                  <a:cubicBezTo>
                    <a:pt x="20" y="55"/>
                    <a:pt x="12" y="71"/>
                    <a:pt x="7" y="88"/>
                  </a:cubicBezTo>
                  <a:cubicBezTo>
                    <a:pt x="2" y="105"/>
                    <a:pt x="0" y="124"/>
                    <a:pt x="0" y="144"/>
                  </a:cubicBezTo>
                  <a:cubicBezTo>
                    <a:pt x="0" y="164"/>
                    <a:pt x="2" y="183"/>
                    <a:pt x="8" y="200"/>
                  </a:cubicBezTo>
                  <a:cubicBezTo>
                    <a:pt x="13" y="217"/>
                    <a:pt x="21" y="232"/>
                    <a:pt x="33" y="244"/>
                  </a:cubicBezTo>
                  <a:cubicBezTo>
                    <a:pt x="44" y="257"/>
                    <a:pt x="59" y="266"/>
                    <a:pt x="77" y="273"/>
                  </a:cubicBezTo>
                  <a:cubicBezTo>
                    <a:pt x="95" y="280"/>
                    <a:pt x="116" y="284"/>
                    <a:pt x="141" y="284"/>
                  </a:cubicBezTo>
                  <a:cubicBezTo>
                    <a:pt x="191" y="283"/>
                    <a:pt x="218" y="272"/>
                    <a:pt x="229" y="266"/>
                  </a:cubicBezTo>
                  <a:cubicBezTo>
                    <a:pt x="231" y="265"/>
                    <a:pt x="232" y="263"/>
                    <a:pt x="230" y="258"/>
                  </a:cubicBezTo>
                  <a:cubicBezTo>
                    <a:pt x="219" y="226"/>
                    <a:pt x="219" y="226"/>
                    <a:pt x="219" y="226"/>
                  </a:cubicBezTo>
                  <a:cubicBezTo>
                    <a:pt x="217" y="221"/>
                    <a:pt x="212" y="223"/>
                    <a:pt x="212" y="223"/>
                  </a:cubicBezTo>
                  <a:cubicBezTo>
                    <a:pt x="200" y="227"/>
                    <a:pt x="182" y="236"/>
                    <a:pt x="140" y="236"/>
                  </a:cubicBezTo>
                  <a:cubicBezTo>
                    <a:pt x="113" y="235"/>
                    <a:pt x="93" y="227"/>
                    <a:pt x="80" y="215"/>
                  </a:cubicBezTo>
                  <a:cubicBezTo>
                    <a:pt x="67" y="202"/>
                    <a:pt x="61" y="183"/>
                    <a:pt x="60" y="157"/>
                  </a:cubicBezTo>
                  <a:cubicBezTo>
                    <a:pt x="235" y="157"/>
                    <a:pt x="235" y="157"/>
                    <a:pt x="235" y="157"/>
                  </a:cubicBezTo>
                  <a:cubicBezTo>
                    <a:pt x="235" y="157"/>
                    <a:pt x="240" y="157"/>
                    <a:pt x="240" y="152"/>
                  </a:cubicBezTo>
                  <a:cubicBezTo>
                    <a:pt x="240" y="150"/>
                    <a:pt x="246" y="116"/>
                    <a:pt x="235" y="77"/>
                  </a:cubicBezTo>
                  <a:close/>
                  <a:moveTo>
                    <a:pt x="61" y="113"/>
                  </a:moveTo>
                  <a:cubicBezTo>
                    <a:pt x="63" y="97"/>
                    <a:pt x="68" y="83"/>
                    <a:pt x="75" y="72"/>
                  </a:cubicBezTo>
                  <a:cubicBezTo>
                    <a:pt x="86" y="56"/>
                    <a:pt x="102" y="47"/>
                    <a:pt x="125" y="47"/>
                  </a:cubicBezTo>
                  <a:cubicBezTo>
                    <a:pt x="148" y="47"/>
                    <a:pt x="163" y="56"/>
                    <a:pt x="174" y="72"/>
                  </a:cubicBezTo>
                  <a:cubicBezTo>
                    <a:pt x="181" y="83"/>
                    <a:pt x="184" y="97"/>
                    <a:pt x="186" y="113"/>
                  </a:cubicBezTo>
                  <a:lnTo>
                    <a:pt x="61" y="1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60" name="Freeform 59"/>
            <p:cNvSpPr>
              <a:spLocks noEditPoints="1"/>
            </p:cNvSpPr>
            <p:nvPr userDrawn="1"/>
          </p:nvSpPr>
          <p:spPr bwMode="auto">
            <a:xfrm>
              <a:off x="1870" y="1671"/>
              <a:ext cx="537" cy="672"/>
            </a:xfrm>
            <a:custGeom>
              <a:avLst/>
              <a:gdLst>
                <a:gd name="T0" fmla="*/ 142 w 227"/>
                <a:gd name="T1" fmla="*/ 105 h 284"/>
                <a:gd name="T2" fmla="*/ 115 w 227"/>
                <a:gd name="T3" fmla="*/ 104 h 284"/>
                <a:gd name="T4" fmla="*/ 72 w 227"/>
                <a:gd name="T5" fmla="*/ 110 h 284"/>
                <a:gd name="T6" fmla="*/ 35 w 227"/>
                <a:gd name="T7" fmla="*/ 127 h 284"/>
                <a:gd name="T8" fmla="*/ 10 w 227"/>
                <a:gd name="T9" fmla="*/ 156 h 284"/>
                <a:gd name="T10" fmla="*/ 0 w 227"/>
                <a:gd name="T11" fmla="*/ 196 h 284"/>
                <a:gd name="T12" fmla="*/ 8 w 227"/>
                <a:gd name="T13" fmla="*/ 236 h 284"/>
                <a:gd name="T14" fmla="*/ 31 w 227"/>
                <a:gd name="T15" fmla="*/ 263 h 284"/>
                <a:gd name="T16" fmla="*/ 67 w 227"/>
                <a:gd name="T17" fmla="*/ 279 h 284"/>
                <a:gd name="T18" fmla="*/ 113 w 227"/>
                <a:gd name="T19" fmla="*/ 284 h 284"/>
                <a:gd name="T20" fmla="*/ 166 w 227"/>
                <a:gd name="T21" fmla="*/ 279 h 284"/>
                <a:gd name="T22" fmla="*/ 210 w 227"/>
                <a:gd name="T23" fmla="*/ 271 h 284"/>
                <a:gd name="T24" fmla="*/ 223 w 227"/>
                <a:gd name="T25" fmla="*/ 267 h 284"/>
                <a:gd name="T26" fmla="*/ 227 w 227"/>
                <a:gd name="T27" fmla="*/ 262 h 284"/>
                <a:gd name="T28" fmla="*/ 227 w 227"/>
                <a:gd name="T29" fmla="*/ 102 h 284"/>
                <a:gd name="T30" fmla="*/ 199 w 227"/>
                <a:gd name="T31" fmla="*/ 24 h 284"/>
                <a:gd name="T32" fmla="*/ 118 w 227"/>
                <a:gd name="T33" fmla="*/ 0 h 284"/>
                <a:gd name="T34" fmla="*/ 72 w 227"/>
                <a:gd name="T35" fmla="*/ 4 h 284"/>
                <a:gd name="T36" fmla="*/ 18 w 227"/>
                <a:gd name="T37" fmla="*/ 24 h 284"/>
                <a:gd name="T38" fmla="*/ 16 w 227"/>
                <a:gd name="T39" fmla="*/ 31 h 284"/>
                <a:gd name="T40" fmla="*/ 28 w 227"/>
                <a:gd name="T41" fmla="*/ 64 h 284"/>
                <a:gd name="T42" fmla="*/ 34 w 227"/>
                <a:gd name="T43" fmla="*/ 67 h 284"/>
                <a:gd name="T44" fmla="*/ 37 w 227"/>
                <a:gd name="T45" fmla="*/ 66 h 284"/>
                <a:gd name="T46" fmla="*/ 113 w 227"/>
                <a:gd name="T47" fmla="*/ 48 h 284"/>
                <a:gd name="T48" fmla="*/ 157 w 227"/>
                <a:gd name="T49" fmla="*/ 59 h 284"/>
                <a:gd name="T50" fmla="*/ 171 w 227"/>
                <a:gd name="T51" fmla="*/ 101 h 284"/>
                <a:gd name="T52" fmla="*/ 171 w 227"/>
                <a:gd name="T53" fmla="*/ 109 h 284"/>
                <a:gd name="T54" fmla="*/ 142 w 227"/>
                <a:gd name="T55" fmla="*/ 105 h 284"/>
                <a:gd name="T56" fmla="*/ 72 w 227"/>
                <a:gd name="T57" fmla="*/ 228 h 284"/>
                <a:gd name="T58" fmla="*/ 62 w 227"/>
                <a:gd name="T59" fmla="*/ 218 h 284"/>
                <a:gd name="T60" fmla="*/ 57 w 227"/>
                <a:gd name="T61" fmla="*/ 195 h 284"/>
                <a:gd name="T62" fmla="*/ 73 w 227"/>
                <a:gd name="T63" fmla="*/ 161 h 284"/>
                <a:gd name="T64" fmla="*/ 123 w 227"/>
                <a:gd name="T65" fmla="*/ 148 h 284"/>
                <a:gd name="T66" fmla="*/ 171 w 227"/>
                <a:gd name="T67" fmla="*/ 152 h 284"/>
                <a:gd name="T68" fmla="*/ 171 w 227"/>
                <a:gd name="T69" fmla="*/ 232 h 284"/>
                <a:gd name="T70" fmla="*/ 171 w 227"/>
                <a:gd name="T71" fmla="*/ 232 h 284"/>
                <a:gd name="T72" fmla="*/ 124 w 227"/>
                <a:gd name="T73" fmla="*/ 238 h 284"/>
                <a:gd name="T74" fmla="*/ 72 w 227"/>
                <a:gd name="T75" fmla="*/ 228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27" h="284">
                  <a:moveTo>
                    <a:pt x="142" y="105"/>
                  </a:moveTo>
                  <a:cubicBezTo>
                    <a:pt x="135" y="105"/>
                    <a:pt x="126" y="104"/>
                    <a:pt x="115" y="104"/>
                  </a:cubicBezTo>
                  <a:cubicBezTo>
                    <a:pt x="100" y="104"/>
                    <a:pt x="85" y="106"/>
                    <a:pt x="72" y="110"/>
                  </a:cubicBezTo>
                  <a:cubicBezTo>
                    <a:pt x="58" y="114"/>
                    <a:pt x="46" y="119"/>
                    <a:pt x="35" y="127"/>
                  </a:cubicBezTo>
                  <a:cubicBezTo>
                    <a:pt x="24" y="134"/>
                    <a:pt x="16" y="144"/>
                    <a:pt x="10" y="156"/>
                  </a:cubicBezTo>
                  <a:cubicBezTo>
                    <a:pt x="4" y="167"/>
                    <a:pt x="0" y="181"/>
                    <a:pt x="0" y="196"/>
                  </a:cubicBezTo>
                  <a:cubicBezTo>
                    <a:pt x="0" y="212"/>
                    <a:pt x="3" y="225"/>
                    <a:pt x="8" y="236"/>
                  </a:cubicBezTo>
                  <a:cubicBezTo>
                    <a:pt x="14" y="247"/>
                    <a:pt x="21" y="256"/>
                    <a:pt x="31" y="263"/>
                  </a:cubicBezTo>
                  <a:cubicBezTo>
                    <a:pt x="41" y="270"/>
                    <a:pt x="53" y="276"/>
                    <a:pt x="67" y="279"/>
                  </a:cubicBezTo>
                  <a:cubicBezTo>
                    <a:pt x="81" y="282"/>
                    <a:pt x="96" y="284"/>
                    <a:pt x="113" y="284"/>
                  </a:cubicBezTo>
                  <a:cubicBezTo>
                    <a:pt x="131" y="284"/>
                    <a:pt x="149" y="282"/>
                    <a:pt x="166" y="279"/>
                  </a:cubicBezTo>
                  <a:cubicBezTo>
                    <a:pt x="184" y="276"/>
                    <a:pt x="205" y="272"/>
                    <a:pt x="210" y="271"/>
                  </a:cubicBezTo>
                  <a:cubicBezTo>
                    <a:pt x="216" y="269"/>
                    <a:pt x="223" y="267"/>
                    <a:pt x="223" y="267"/>
                  </a:cubicBezTo>
                  <a:cubicBezTo>
                    <a:pt x="227" y="266"/>
                    <a:pt x="227" y="262"/>
                    <a:pt x="227" y="262"/>
                  </a:cubicBezTo>
                  <a:cubicBezTo>
                    <a:pt x="227" y="102"/>
                    <a:pt x="227" y="102"/>
                    <a:pt x="227" y="102"/>
                  </a:cubicBezTo>
                  <a:cubicBezTo>
                    <a:pt x="227" y="67"/>
                    <a:pt x="217" y="40"/>
                    <a:pt x="199" y="24"/>
                  </a:cubicBezTo>
                  <a:cubicBezTo>
                    <a:pt x="180" y="8"/>
                    <a:pt x="153" y="0"/>
                    <a:pt x="118" y="0"/>
                  </a:cubicBezTo>
                  <a:cubicBezTo>
                    <a:pt x="105" y="0"/>
                    <a:pt x="84" y="2"/>
                    <a:pt x="72" y="4"/>
                  </a:cubicBezTo>
                  <a:cubicBezTo>
                    <a:pt x="72" y="4"/>
                    <a:pt x="33" y="12"/>
                    <a:pt x="18" y="24"/>
                  </a:cubicBezTo>
                  <a:cubicBezTo>
                    <a:pt x="18" y="24"/>
                    <a:pt x="14" y="26"/>
                    <a:pt x="16" y="31"/>
                  </a:cubicBezTo>
                  <a:cubicBezTo>
                    <a:pt x="28" y="64"/>
                    <a:pt x="28" y="64"/>
                    <a:pt x="28" y="64"/>
                  </a:cubicBezTo>
                  <a:cubicBezTo>
                    <a:pt x="30" y="69"/>
                    <a:pt x="34" y="67"/>
                    <a:pt x="34" y="67"/>
                  </a:cubicBezTo>
                  <a:cubicBezTo>
                    <a:pt x="34" y="67"/>
                    <a:pt x="35" y="67"/>
                    <a:pt x="37" y="66"/>
                  </a:cubicBezTo>
                  <a:cubicBezTo>
                    <a:pt x="71" y="48"/>
                    <a:pt x="113" y="48"/>
                    <a:pt x="113" y="48"/>
                  </a:cubicBezTo>
                  <a:cubicBezTo>
                    <a:pt x="132" y="48"/>
                    <a:pt x="147" y="52"/>
                    <a:pt x="157" y="59"/>
                  </a:cubicBezTo>
                  <a:cubicBezTo>
                    <a:pt x="166" y="67"/>
                    <a:pt x="171" y="78"/>
                    <a:pt x="171" y="101"/>
                  </a:cubicBezTo>
                  <a:cubicBezTo>
                    <a:pt x="171" y="109"/>
                    <a:pt x="171" y="109"/>
                    <a:pt x="171" y="109"/>
                  </a:cubicBezTo>
                  <a:cubicBezTo>
                    <a:pt x="156" y="106"/>
                    <a:pt x="142" y="105"/>
                    <a:pt x="142" y="105"/>
                  </a:cubicBezTo>
                  <a:close/>
                  <a:moveTo>
                    <a:pt x="72" y="228"/>
                  </a:moveTo>
                  <a:cubicBezTo>
                    <a:pt x="66" y="223"/>
                    <a:pt x="65" y="221"/>
                    <a:pt x="62" y="218"/>
                  </a:cubicBezTo>
                  <a:cubicBezTo>
                    <a:pt x="59" y="212"/>
                    <a:pt x="57" y="205"/>
                    <a:pt x="57" y="195"/>
                  </a:cubicBezTo>
                  <a:cubicBezTo>
                    <a:pt x="57" y="180"/>
                    <a:pt x="62" y="169"/>
                    <a:pt x="73" y="161"/>
                  </a:cubicBezTo>
                  <a:cubicBezTo>
                    <a:pt x="73" y="161"/>
                    <a:pt x="88" y="148"/>
                    <a:pt x="123" y="148"/>
                  </a:cubicBezTo>
                  <a:cubicBezTo>
                    <a:pt x="149" y="149"/>
                    <a:pt x="171" y="152"/>
                    <a:pt x="171" y="152"/>
                  </a:cubicBezTo>
                  <a:cubicBezTo>
                    <a:pt x="171" y="232"/>
                    <a:pt x="171" y="232"/>
                    <a:pt x="171" y="232"/>
                  </a:cubicBezTo>
                  <a:cubicBezTo>
                    <a:pt x="171" y="232"/>
                    <a:pt x="171" y="232"/>
                    <a:pt x="171" y="232"/>
                  </a:cubicBezTo>
                  <a:cubicBezTo>
                    <a:pt x="171" y="232"/>
                    <a:pt x="149" y="237"/>
                    <a:pt x="124" y="238"/>
                  </a:cubicBezTo>
                  <a:cubicBezTo>
                    <a:pt x="88" y="240"/>
                    <a:pt x="72" y="228"/>
                    <a:pt x="72" y="2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61" name="Freeform 60"/>
            <p:cNvSpPr>
              <a:spLocks/>
            </p:cNvSpPr>
            <p:nvPr userDrawn="1"/>
          </p:nvSpPr>
          <p:spPr bwMode="auto">
            <a:xfrm>
              <a:off x="5162" y="1676"/>
              <a:ext cx="386" cy="653"/>
            </a:xfrm>
            <a:custGeom>
              <a:avLst/>
              <a:gdLst>
                <a:gd name="T0" fmla="*/ 162 w 163"/>
                <a:gd name="T1" fmla="*/ 13 h 276"/>
                <a:gd name="T2" fmla="*/ 159 w 163"/>
                <a:gd name="T3" fmla="*/ 7 h 276"/>
                <a:gd name="T4" fmla="*/ 130 w 163"/>
                <a:gd name="T5" fmla="*/ 2 h 276"/>
                <a:gd name="T6" fmla="*/ 85 w 163"/>
                <a:gd name="T7" fmla="*/ 9 h 276"/>
                <a:gd name="T8" fmla="*/ 55 w 163"/>
                <a:gd name="T9" fmla="*/ 31 h 276"/>
                <a:gd name="T10" fmla="*/ 55 w 163"/>
                <a:gd name="T11" fmla="*/ 9 h 276"/>
                <a:gd name="T12" fmla="*/ 50 w 163"/>
                <a:gd name="T13" fmla="*/ 4 h 276"/>
                <a:gd name="T14" fmla="*/ 5 w 163"/>
                <a:gd name="T15" fmla="*/ 4 h 276"/>
                <a:gd name="T16" fmla="*/ 0 w 163"/>
                <a:gd name="T17" fmla="*/ 9 h 276"/>
                <a:gd name="T18" fmla="*/ 0 w 163"/>
                <a:gd name="T19" fmla="*/ 270 h 276"/>
                <a:gd name="T20" fmla="*/ 6 w 163"/>
                <a:gd name="T21" fmla="*/ 276 h 276"/>
                <a:gd name="T22" fmla="*/ 52 w 163"/>
                <a:gd name="T23" fmla="*/ 276 h 276"/>
                <a:gd name="T24" fmla="*/ 57 w 163"/>
                <a:gd name="T25" fmla="*/ 270 h 276"/>
                <a:gd name="T26" fmla="*/ 57 w 163"/>
                <a:gd name="T27" fmla="*/ 140 h 276"/>
                <a:gd name="T28" fmla="*/ 63 w 163"/>
                <a:gd name="T29" fmla="*/ 94 h 276"/>
                <a:gd name="T30" fmla="*/ 78 w 163"/>
                <a:gd name="T31" fmla="*/ 68 h 276"/>
                <a:gd name="T32" fmla="*/ 100 w 163"/>
                <a:gd name="T33" fmla="*/ 55 h 276"/>
                <a:gd name="T34" fmla="*/ 123 w 163"/>
                <a:gd name="T35" fmla="*/ 52 h 276"/>
                <a:gd name="T36" fmla="*/ 142 w 163"/>
                <a:gd name="T37" fmla="*/ 54 h 276"/>
                <a:gd name="T38" fmla="*/ 149 w 163"/>
                <a:gd name="T39" fmla="*/ 50 h 276"/>
                <a:gd name="T40" fmla="*/ 162 w 163"/>
                <a:gd name="T41" fmla="*/ 13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3" h="276">
                  <a:moveTo>
                    <a:pt x="162" y="13"/>
                  </a:moveTo>
                  <a:cubicBezTo>
                    <a:pt x="163" y="9"/>
                    <a:pt x="161" y="7"/>
                    <a:pt x="159" y="7"/>
                  </a:cubicBezTo>
                  <a:cubicBezTo>
                    <a:pt x="156" y="5"/>
                    <a:pt x="142" y="2"/>
                    <a:pt x="130" y="2"/>
                  </a:cubicBezTo>
                  <a:cubicBezTo>
                    <a:pt x="108" y="0"/>
                    <a:pt x="96" y="4"/>
                    <a:pt x="85" y="9"/>
                  </a:cubicBezTo>
                  <a:cubicBezTo>
                    <a:pt x="74" y="14"/>
                    <a:pt x="62" y="22"/>
                    <a:pt x="55" y="31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5" y="6"/>
                    <a:pt x="53" y="4"/>
                    <a:pt x="50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3" y="4"/>
                    <a:pt x="0" y="6"/>
                    <a:pt x="0" y="9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3"/>
                    <a:pt x="3" y="276"/>
                    <a:pt x="6" y="276"/>
                  </a:cubicBezTo>
                  <a:cubicBezTo>
                    <a:pt x="52" y="276"/>
                    <a:pt x="52" y="276"/>
                    <a:pt x="52" y="276"/>
                  </a:cubicBezTo>
                  <a:cubicBezTo>
                    <a:pt x="55" y="276"/>
                    <a:pt x="57" y="273"/>
                    <a:pt x="57" y="270"/>
                  </a:cubicBezTo>
                  <a:cubicBezTo>
                    <a:pt x="57" y="140"/>
                    <a:pt x="57" y="140"/>
                    <a:pt x="57" y="140"/>
                  </a:cubicBezTo>
                  <a:cubicBezTo>
                    <a:pt x="57" y="123"/>
                    <a:pt x="59" y="105"/>
                    <a:pt x="63" y="94"/>
                  </a:cubicBezTo>
                  <a:cubicBezTo>
                    <a:pt x="67" y="83"/>
                    <a:pt x="72" y="75"/>
                    <a:pt x="78" y="68"/>
                  </a:cubicBezTo>
                  <a:cubicBezTo>
                    <a:pt x="85" y="62"/>
                    <a:pt x="92" y="58"/>
                    <a:pt x="100" y="55"/>
                  </a:cubicBezTo>
                  <a:cubicBezTo>
                    <a:pt x="108" y="53"/>
                    <a:pt x="117" y="52"/>
                    <a:pt x="123" y="52"/>
                  </a:cubicBezTo>
                  <a:cubicBezTo>
                    <a:pt x="132" y="52"/>
                    <a:pt x="142" y="54"/>
                    <a:pt x="142" y="54"/>
                  </a:cubicBezTo>
                  <a:cubicBezTo>
                    <a:pt x="146" y="55"/>
                    <a:pt x="148" y="53"/>
                    <a:pt x="149" y="50"/>
                  </a:cubicBezTo>
                  <a:cubicBezTo>
                    <a:pt x="152" y="42"/>
                    <a:pt x="160" y="18"/>
                    <a:pt x="162" y="1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62" name="Freeform 61"/>
            <p:cNvSpPr>
              <a:spLocks/>
            </p:cNvSpPr>
            <p:nvPr userDrawn="1"/>
          </p:nvSpPr>
          <p:spPr bwMode="auto">
            <a:xfrm>
              <a:off x="3807" y="1406"/>
              <a:ext cx="728" cy="1219"/>
            </a:xfrm>
            <a:custGeom>
              <a:avLst/>
              <a:gdLst>
                <a:gd name="T0" fmla="*/ 303 w 308"/>
                <a:gd name="T1" fmla="*/ 6 h 515"/>
                <a:gd name="T2" fmla="*/ 286 w 308"/>
                <a:gd name="T3" fmla="*/ 2 h 515"/>
                <a:gd name="T4" fmla="*/ 262 w 308"/>
                <a:gd name="T5" fmla="*/ 0 h 515"/>
                <a:gd name="T6" fmla="*/ 188 w 308"/>
                <a:gd name="T7" fmla="*/ 27 h 515"/>
                <a:gd name="T8" fmla="*/ 153 w 308"/>
                <a:gd name="T9" fmla="*/ 106 h 515"/>
                <a:gd name="T10" fmla="*/ 151 w 308"/>
                <a:gd name="T11" fmla="*/ 118 h 515"/>
                <a:gd name="T12" fmla="*/ 111 w 308"/>
                <a:gd name="T13" fmla="*/ 118 h 515"/>
                <a:gd name="T14" fmla="*/ 105 w 308"/>
                <a:gd name="T15" fmla="*/ 123 h 515"/>
                <a:gd name="T16" fmla="*/ 99 w 308"/>
                <a:gd name="T17" fmla="*/ 159 h 515"/>
                <a:gd name="T18" fmla="*/ 104 w 308"/>
                <a:gd name="T19" fmla="*/ 165 h 515"/>
                <a:gd name="T20" fmla="*/ 143 w 308"/>
                <a:gd name="T21" fmla="*/ 165 h 515"/>
                <a:gd name="T22" fmla="*/ 104 w 308"/>
                <a:gd name="T23" fmla="*/ 384 h 515"/>
                <a:gd name="T24" fmla="*/ 93 w 308"/>
                <a:gd name="T25" fmla="*/ 427 h 515"/>
                <a:gd name="T26" fmla="*/ 81 w 308"/>
                <a:gd name="T27" fmla="*/ 452 h 515"/>
                <a:gd name="T28" fmla="*/ 65 w 308"/>
                <a:gd name="T29" fmla="*/ 464 h 515"/>
                <a:gd name="T30" fmla="*/ 44 w 308"/>
                <a:gd name="T31" fmla="*/ 467 h 515"/>
                <a:gd name="T32" fmla="*/ 30 w 308"/>
                <a:gd name="T33" fmla="*/ 466 h 515"/>
                <a:gd name="T34" fmla="*/ 21 w 308"/>
                <a:gd name="T35" fmla="*/ 463 h 515"/>
                <a:gd name="T36" fmla="*/ 15 w 308"/>
                <a:gd name="T37" fmla="*/ 466 h 515"/>
                <a:gd name="T38" fmla="*/ 2 w 308"/>
                <a:gd name="T39" fmla="*/ 501 h 515"/>
                <a:gd name="T40" fmla="*/ 4 w 308"/>
                <a:gd name="T41" fmla="*/ 508 h 515"/>
                <a:gd name="T42" fmla="*/ 20 w 308"/>
                <a:gd name="T43" fmla="*/ 513 h 515"/>
                <a:gd name="T44" fmla="*/ 46 w 308"/>
                <a:gd name="T45" fmla="*/ 515 h 515"/>
                <a:gd name="T46" fmla="*/ 89 w 308"/>
                <a:gd name="T47" fmla="*/ 509 h 515"/>
                <a:gd name="T48" fmla="*/ 121 w 308"/>
                <a:gd name="T49" fmla="*/ 486 h 515"/>
                <a:gd name="T50" fmla="*/ 144 w 308"/>
                <a:gd name="T51" fmla="*/ 447 h 515"/>
                <a:gd name="T52" fmla="*/ 159 w 308"/>
                <a:gd name="T53" fmla="*/ 388 h 515"/>
                <a:gd name="T54" fmla="*/ 199 w 308"/>
                <a:gd name="T55" fmla="*/ 165 h 515"/>
                <a:gd name="T56" fmla="*/ 257 w 308"/>
                <a:gd name="T57" fmla="*/ 165 h 515"/>
                <a:gd name="T58" fmla="*/ 262 w 308"/>
                <a:gd name="T59" fmla="*/ 160 h 515"/>
                <a:gd name="T60" fmla="*/ 269 w 308"/>
                <a:gd name="T61" fmla="*/ 123 h 515"/>
                <a:gd name="T62" fmla="*/ 263 w 308"/>
                <a:gd name="T63" fmla="*/ 118 h 515"/>
                <a:gd name="T64" fmla="*/ 207 w 308"/>
                <a:gd name="T65" fmla="*/ 118 h 515"/>
                <a:gd name="T66" fmla="*/ 217 w 308"/>
                <a:gd name="T67" fmla="*/ 78 h 515"/>
                <a:gd name="T68" fmla="*/ 229 w 308"/>
                <a:gd name="T69" fmla="*/ 60 h 515"/>
                <a:gd name="T70" fmla="*/ 243 w 308"/>
                <a:gd name="T71" fmla="*/ 51 h 515"/>
                <a:gd name="T72" fmla="*/ 262 w 308"/>
                <a:gd name="T73" fmla="*/ 48 h 515"/>
                <a:gd name="T74" fmla="*/ 277 w 308"/>
                <a:gd name="T75" fmla="*/ 49 h 515"/>
                <a:gd name="T76" fmla="*/ 286 w 308"/>
                <a:gd name="T77" fmla="*/ 51 h 515"/>
                <a:gd name="T78" fmla="*/ 293 w 308"/>
                <a:gd name="T79" fmla="*/ 49 h 515"/>
                <a:gd name="T80" fmla="*/ 307 w 308"/>
                <a:gd name="T81" fmla="*/ 12 h 515"/>
                <a:gd name="T82" fmla="*/ 303 w 308"/>
                <a:gd name="T83" fmla="*/ 6 h 5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08" h="515">
                  <a:moveTo>
                    <a:pt x="303" y="6"/>
                  </a:moveTo>
                  <a:cubicBezTo>
                    <a:pt x="298" y="4"/>
                    <a:pt x="293" y="3"/>
                    <a:pt x="286" y="2"/>
                  </a:cubicBezTo>
                  <a:cubicBezTo>
                    <a:pt x="279" y="1"/>
                    <a:pt x="271" y="0"/>
                    <a:pt x="262" y="0"/>
                  </a:cubicBezTo>
                  <a:cubicBezTo>
                    <a:pt x="231" y="0"/>
                    <a:pt x="206" y="9"/>
                    <a:pt x="188" y="27"/>
                  </a:cubicBezTo>
                  <a:cubicBezTo>
                    <a:pt x="171" y="44"/>
                    <a:pt x="159" y="71"/>
                    <a:pt x="153" y="106"/>
                  </a:cubicBezTo>
                  <a:cubicBezTo>
                    <a:pt x="151" y="118"/>
                    <a:pt x="151" y="118"/>
                    <a:pt x="151" y="118"/>
                  </a:cubicBezTo>
                  <a:cubicBezTo>
                    <a:pt x="111" y="118"/>
                    <a:pt x="111" y="118"/>
                    <a:pt x="111" y="118"/>
                  </a:cubicBezTo>
                  <a:cubicBezTo>
                    <a:pt x="111" y="118"/>
                    <a:pt x="106" y="118"/>
                    <a:pt x="105" y="123"/>
                  </a:cubicBezTo>
                  <a:cubicBezTo>
                    <a:pt x="99" y="159"/>
                    <a:pt x="99" y="159"/>
                    <a:pt x="99" y="159"/>
                  </a:cubicBezTo>
                  <a:cubicBezTo>
                    <a:pt x="98" y="163"/>
                    <a:pt x="100" y="165"/>
                    <a:pt x="104" y="165"/>
                  </a:cubicBezTo>
                  <a:cubicBezTo>
                    <a:pt x="143" y="165"/>
                    <a:pt x="143" y="165"/>
                    <a:pt x="143" y="165"/>
                  </a:cubicBezTo>
                  <a:cubicBezTo>
                    <a:pt x="104" y="384"/>
                    <a:pt x="104" y="384"/>
                    <a:pt x="104" y="384"/>
                  </a:cubicBezTo>
                  <a:cubicBezTo>
                    <a:pt x="101" y="402"/>
                    <a:pt x="97" y="416"/>
                    <a:pt x="93" y="427"/>
                  </a:cubicBezTo>
                  <a:cubicBezTo>
                    <a:pt x="89" y="438"/>
                    <a:pt x="86" y="446"/>
                    <a:pt x="81" y="452"/>
                  </a:cubicBezTo>
                  <a:cubicBezTo>
                    <a:pt x="77" y="458"/>
                    <a:pt x="72" y="462"/>
                    <a:pt x="65" y="464"/>
                  </a:cubicBezTo>
                  <a:cubicBezTo>
                    <a:pt x="59" y="466"/>
                    <a:pt x="52" y="467"/>
                    <a:pt x="44" y="467"/>
                  </a:cubicBezTo>
                  <a:cubicBezTo>
                    <a:pt x="40" y="467"/>
                    <a:pt x="35" y="467"/>
                    <a:pt x="30" y="466"/>
                  </a:cubicBezTo>
                  <a:cubicBezTo>
                    <a:pt x="26" y="465"/>
                    <a:pt x="24" y="464"/>
                    <a:pt x="21" y="463"/>
                  </a:cubicBezTo>
                  <a:cubicBezTo>
                    <a:pt x="21" y="463"/>
                    <a:pt x="16" y="461"/>
                    <a:pt x="15" y="466"/>
                  </a:cubicBezTo>
                  <a:cubicBezTo>
                    <a:pt x="13" y="469"/>
                    <a:pt x="3" y="498"/>
                    <a:pt x="2" y="501"/>
                  </a:cubicBezTo>
                  <a:cubicBezTo>
                    <a:pt x="0" y="505"/>
                    <a:pt x="2" y="507"/>
                    <a:pt x="4" y="508"/>
                  </a:cubicBezTo>
                  <a:cubicBezTo>
                    <a:pt x="10" y="510"/>
                    <a:pt x="13" y="511"/>
                    <a:pt x="20" y="513"/>
                  </a:cubicBezTo>
                  <a:cubicBezTo>
                    <a:pt x="30" y="515"/>
                    <a:pt x="38" y="515"/>
                    <a:pt x="46" y="515"/>
                  </a:cubicBezTo>
                  <a:cubicBezTo>
                    <a:pt x="62" y="515"/>
                    <a:pt x="77" y="513"/>
                    <a:pt x="89" y="509"/>
                  </a:cubicBezTo>
                  <a:cubicBezTo>
                    <a:pt x="101" y="504"/>
                    <a:pt x="112" y="496"/>
                    <a:pt x="121" y="486"/>
                  </a:cubicBezTo>
                  <a:cubicBezTo>
                    <a:pt x="132" y="475"/>
                    <a:pt x="138" y="463"/>
                    <a:pt x="144" y="447"/>
                  </a:cubicBezTo>
                  <a:cubicBezTo>
                    <a:pt x="150" y="431"/>
                    <a:pt x="155" y="411"/>
                    <a:pt x="159" y="388"/>
                  </a:cubicBezTo>
                  <a:cubicBezTo>
                    <a:pt x="199" y="165"/>
                    <a:pt x="199" y="165"/>
                    <a:pt x="199" y="165"/>
                  </a:cubicBezTo>
                  <a:cubicBezTo>
                    <a:pt x="257" y="165"/>
                    <a:pt x="257" y="165"/>
                    <a:pt x="257" y="165"/>
                  </a:cubicBezTo>
                  <a:cubicBezTo>
                    <a:pt x="257" y="165"/>
                    <a:pt x="261" y="165"/>
                    <a:pt x="262" y="160"/>
                  </a:cubicBezTo>
                  <a:cubicBezTo>
                    <a:pt x="269" y="123"/>
                    <a:pt x="269" y="123"/>
                    <a:pt x="269" y="123"/>
                  </a:cubicBezTo>
                  <a:cubicBezTo>
                    <a:pt x="269" y="120"/>
                    <a:pt x="268" y="118"/>
                    <a:pt x="263" y="118"/>
                  </a:cubicBezTo>
                  <a:cubicBezTo>
                    <a:pt x="207" y="118"/>
                    <a:pt x="207" y="118"/>
                    <a:pt x="207" y="118"/>
                  </a:cubicBezTo>
                  <a:cubicBezTo>
                    <a:pt x="208" y="117"/>
                    <a:pt x="210" y="97"/>
                    <a:pt x="217" y="78"/>
                  </a:cubicBezTo>
                  <a:cubicBezTo>
                    <a:pt x="219" y="70"/>
                    <a:pt x="224" y="64"/>
                    <a:pt x="229" y="60"/>
                  </a:cubicBezTo>
                  <a:cubicBezTo>
                    <a:pt x="233" y="55"/>
                    <a:pt x="238" y="52"/>
                    <a:pt x="243" y="51"/>
                  </a:cubicBezTo>
                  <a:cubicBezTo>
                    <a:pt x="249" y="49"/>
                    <a:pt x="255" y="48"/>
                    <a:pt x="262" y="48"/>
                  </a:cubicBezTo>
                  <a:cubicBezTo>
                    <a:pt x="267" y="48"/>
                    <a:pt x="273" y="48"/>
                    <a:pt x="277" y="49"/>
                  </a:cubicBezTo>
                  <a:cubicBezTo>
                    <a:pt x="282" y="50"/>
                    <a:pt x="284" y="51"/>
                    <a:pt x="286" y="51"/>
                  </a:cubicBezTo>
                  <a:cubicBezTo>
                    <a:pt x="291" y="53"/>
                    <a:pt x="292" y="52"/>
                    <a:pt x="293" y="49"/>
                  </a:cubicBezTo>
                  <a:cubicBezTo>
                    <a:pt x="307" y="12"/>
                    <a:pt x="307" y="12"/>
                    <a:pt x="307" y="12"/>
                  </a:cubicBezTo>
                  <a:cubicBezTo>
                    <a:pt x="308" y="8"/>
                    <a:pt x="305" y="6"/>
                    <a:pt x="303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63" name="Freeform 62"/>
            <p:cNvSpPr>
              <a:spLocks/>
            </p:cNvSpPr>
            <p:nvPr userDrawn="1"/>
          </p:nvSpPr>
          <p:spPr bwMode="auto">
            <a:xfrm>
              <a:off x="2542" y="1421"/>
              <a:ext cx="132" cy="908"/>
            </a:xfrm>
            <a:custGeom>
              <a:avLst/>
              <a:gdLst>
                <a:gd name="T0" fmla="*/ 56 w 56"/>
                <a:gd name="T1" fmla="*/ 378 h 384"/>
                <a:gd name="T2" fmla="*/ 51 w 56"/>
                <a:gd name="T3" fmla="*/ 384 h 384"/>
                <a:gd name="T4" fmla="*/ 5 w 56"/>
                <a:gd name="T5" fmla="*/ 384 h 384"/>
                <a:gd name="T6" fmla="*/ 0 w 56"/>
                <a:gd name="T7" fmla="*/ 378 h 384"/>
                <a:gd name="T8" fmla="*/ 0 w 56"/>
                <a:gd name="T9" fmla="*/ 5 h 384"/>
                <a:gd name="T10" fmla="*/ 5 w 56"/>
                <a:gd name="T11" fmla="*/ 0 h 384"/>
                <a:gd name="T12" fmla="*/ 51 w 56"/>
                <a:gd name="T13" fmla="*/ 0 h 384"/>
                <a:gd name="T14" fmla="*/ 56 w 56"/>
                <a:gd name="T15" fmla="*/ 5 h 384"/>
                <a:gd name="T16" fmla="*/ 56 w 56"/>
                <a:gd name="T17" fmla="*/ 378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384">
                  <a:moveTo>
                    <a:pt x="56" y="378"/>
                  </a:moveTo>
                  <a:cubicBezTo>
                    <a:pt x="56" y="381"/>
                    <a:pt x="54" y="384"/>
                    <a:pt x="51" y="384"/>
                  </a:cubicBezTo>
                  <a:cubicBezTo>
                    <a:pt x="5" y="384"/>
                    <a:pt x="5" y="384"/>
                    <a:pt x="5" y="384"/>
                  </a:cubicBezTo>
                  <a:cubicBezTo>
                    <a:pt x="2" y="384"/>
                    <a:pt x="0" y="381"/>
                    <a:pt x="0" y="378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4" y="0"/>
                    <a:pt x="56" y="2"/>
                    <a:pt x="56" y="5"/>
                  </a:cubicBezTo>
                  <a:lnTo>
                    <a:pt x="56" y="3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</p:grpSp>
      <p:sp>
        <p:nvSpPr>
          <p:cNvPr id="64" name="Content Placeholder 2"/>
          <p:cNvSpPr>
            <a:spLocks noGrp="1"/>
          </p:cNvSpPr>
          <p:nvPr>
            <p:ph idx="1"/>
          </p:nvPr>
        </p:nvSpPr>
        <p:spPr>
          <a:xfrm>
            <a:off x="338328" y="1601725"/>
            <a:ext cx="11517122" cy="4641598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103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Basic_Platform Cloud_Dark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itle 1"/>
          <p:cNvSpPr>
            <a:spLocks noGrp="1"/>
          </p:cNvSpPr>
          <p:nvPr>
            <p:ph type="title"/>
          </p:nvPr>
        </p:nvSpPr>
        <p:spPr>
          <a:xfrm>
            <a:off x="338327" y="90720"/>
            <a:ext cx="11515535" cy="90804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0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338328" y="1021080"/>
            <a:ext cx="11484864" cy="338554"/>
          </a:xfrm>
        </p:spPr>
        <p:txBody>
          <a:bodyPr vert="horz" lIns="9144" tIns="0" rIns="0" bIns="0" rtlCol="0">
            <a:spAutoFit/>
          </a:bodyPr>
          <a:lstStyle>
            <a:lvl1pPr>
              <a:defRPr lang="en-US" sz="2400" spc="0" dirty="0" smtClean="0">
                <a:solidFill>
                  <a:schemeClr val="bg1"/>
                </a:solidFill>
              </a:defRPr>
            </a:lvl1pPr>
          </a:lstStyle>
          <a:p>
            <a:pPr lvl="0">
              <a:buNone/>
            </a:pPr>
            <a:r>
              <a:rPr lang="en-US" smtClean="0"/>
              <a:t>Click to edit Master text styles</a:t>
            </a:r>
          </a:p>
        </p:txBody>
      </p:sp>
      <p:grpSp>
        <p:nvGrpSpPr>
          <p:cNvPr id="51" name="Group 18"/>
          <p:cNvGrpSpPr>
            <a:grpSpLocks noChangeAspect="1"/>
          </p:cNvGrpSpPr>
          <p:nvPr userDrawn="1"/>
        </p:nvGrpSpPr>
        <p:grpSpPr bwMode="auto">
          <a:xfrm>
            <a:off x="11243268" y="6270900"/>
            <a:ext cx="611829" cy="428383"/>
            <a:chOff x="267" y="-340"/>
            <a:chExt cx="7144" cy="5002"/>
          </a:xfrm>
        </p:grpSpPr>
        <p:sp>
          <p:nvSpPr>
            <p:cNvPr id="52" name="Freeform 19"/>
            <p:cNvSpPr>
              <a:spLocks/>
            </p:cNvSpPr>
            <p:nvPr userDrawn="1"/>
          </p:nvSpPr>
          <p:spPr bwMode="auto">
            <a:xfrm>
              <a:off x="267" y="-340"/>
              <a:ext cx="7144" cy="5002"/>
            </a:xfrm>
            <a:custGeom>
              <a:avLst/>
              <a:gdLst>
                <a:gd name="T0" fmla="*/ 1257 w 3021"/>
                <a:gd name="T1" fmla="*/ 230 h 2114"/>
                <a:gd name="T2" fmla="*/ 1640 w 3021"/>
                <a:gd name="T3" fmla="*/ 66 h 2114"/>
                <a:gd name="T4" fmla="*/ 2106 w 3021"/>
                <a:gd name="T5" fmla="*/ 342 h 2114"/>
                <a:gd name="T6" fmla="*/ 2369 w 3021"/>
                <a:gd name="T7" fmla="*/ 286 h 2114"/>
                <a:gd name="T8" fmla="*/ 3021 w 3021"/>
                <a:gd name="T9" fmla="*/ 943 h 2114"/>
                <a:gd name="T10" fmla="*/ 2369 w 3021"/>
                <a:gd name="T11" fmla="*/ 1600 h 2114"/>
                <a:gd name="T12" fmla="*/ 2241 w 3021"/>
                <a:gd name="T13" fmla="*/ 1587 h 2114"/>
                <a:gd name="T14" fmla="*/ 1826 w 3021"/>
                <a:gd name="T15" fmla="*/ 1831 h 2114"/>
                <a:gd name="T16" fmla="*/ 1618 w 3021"/>
                <a:gd name="T17" fmla="*/ 1783 h 2114"/>
                <a:gd name="T18" fmla="*/ 1118 w 3021"/>
                <a:gd name="T19" fmla="*/ 2114 h 2114"/>
                <a:gd name="T20" fmla="*/ 608 w 3021"/>
                <a:gd name="T21" fmla="*/ 1758 h 2114"/>
                <a:gd name="T22" fmla="*/ 504 w 3021"/>
                <a:gd name="T23" fmla="*/ 1769 h 2114"/>
                <a:gd name="T24" fmla="*/ 0 w 3021"/>
                <a:gd name="T25" fmla="*/ 1260 h 2114"/>
                <a:gd name="T26" fmla="*/ 252 w 3021"/>
                <a:gd name="T27" fmla="*/ 819 h 2114"/>
                <a:gd name="T28" fmla="*/ 204 w 3021"/>
                <a:gd name="T29" fmla="*/ 586 h 2114"/>
                <a:gd name="T30" fmla="*/ 791 w 3021"/>
                <a:gd name="T31" fmla="*/ 0 h 2114"/>
                <a:gd name="T32" fmla="*/ 1257 w 3021"/>
                <a:gd name="T33" fmla="*/ 230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021" h="2114">
                  <a:moveTo>
                    <a:pt x="1257" y="230"/>
                  </a:moveTo>
                  <a:cubicBezTo>
                    <a:pt x="1355" y="129"/>
                    <a:pt x="1490" y="66"/>
                    <a:pt x="1640" y="66"/>
                  </a:cubicBezTo>
                  <a:cubicBezTo>
                    <a:pt x="1840" y="66"/>
                    <a:pt x="2014" y="177"/>
                    <a:pt x="2106" y="342"/>
                  </a:cubicBezTo>
                  <a:cubicBezTo>
                    <a:pt x="2187" y="306"/>
                    <a:pt x="2276" y="286"/>
                    <a:pt x="2369" y="286"/>
                  </a:cubicBezTo>
                  <a:cubicBezTo>
                    <a:pt x="2729" y="286"/>
                    <a:pt x="3021" y="580"/>
                    <a:pt x="3021" y="943"/>
                  </a:cubicBezTo>
                  <a:cubicBezTo>
                    <a:pt x="3021" y="1306"/>
                    <a:pt x="2729" y="1600"/>
                    <a:pt x="2369" y="1600"/>
                  </a:cubicBezTo>
                  <a:cubicBezTo>
                    <a:pt x="2326" y="1600"/>
                    <a:pt x="2283" y="1595"/>
                    <a:pt x="2241" y="1587"/>
                  </a:cubicBezTo>
                  <a:cubicBezTo>
                    <a:pt x="2160" y="1733"/>
                    <a:pt x="2004" y="1831"/>
                    <a:pt x="1826" y="1831"/>
                  </a:cubicBezTo>
                  <a:cubicBezTo>
                    <a:pt x="1751" y="1831"/>
                    <a:pt x="1680" y="1814"/>
                    <a:pt x="1618" y="1783"/>
                  </a:cubicBezTo>
                  <a:cubicBezTo>
                    <a:pt x="1535" y="1977"/>
                    <a:pt x="1342" y="2114"/>
                    <a:pt x="1118" y="2114"/>
                  </a:cubicBezTo>
                  <a:cubicBezTo>
                    <a:pt x="884" y="2114"/>
                    <a:pt x="685" y="1966"/>
                    <a:pt x="608" y="1758"/>
                  </a:cubicBezTo>
                  <a:cubicBezTo>
                    <a:pt x="575" y="1765"/>
                    <a:pt x="540" y="1769"/>
                    <a:pt x="504" y="1769"/>
                  </a:cubicBezTo>
                  <a:cubicBezTo>
                    <a:pt x="226" y="1769"/>
                    <a:pt x="0" y="1541"/>
                    <a:pt x="0" y="1260"/>
                  </a:cubicBezTo>
                  <a:cubicBezTo>
                    <a:pt x="0" y="1071"/>
                    <a:pt x="102" y="907"/>
                    <a:pt x="252" y="819"/>
                  </a:cubicBezTo>
                  <a:cubicBezTo>
                    <a:pt x="221" y="747"/>
                    <a:pt x="204" y="668"/>
                    <a:pt x="204" y="586"/>
                  </a:cubicBezTo>
                  <a:cubicBezTo>
                    <a:pt x="204" y="262"/>
                    <a:pt x="467" y="0"/>
                    <a:pt x="791" y="0"/>
                  </a:cubicBezTo>
                  <a:cubicBezTo>
                    <a:pt x="981" y="0"/>
                    <a:pt x="1150" y="90"/>
                    <a:pt x="1257" y="2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53" name="Freeform 20"/>
            <p:cNvSpPr>
              <a:spLocks/>
            </p:cNvSpPr>
            <p:nvPr userDrawn="1"/>
          </p:nvSpPr>
          <p:spPr bwMode="auto">
            <a:xfrm>
              <a:off x="1298" y="1671"/>
              <a:ext cx="499" cy="672"/>
            </a:xfrm>
            <a:custGeom>
              <a:avLst/>
              <a:gdLst>
                <a:gd name="T0" fmla="*/ 2 w 211"/>
                <a:gd name="T1" fmla="*/ 246 h 284"/>
                <a:gd name="T2" fmla="*/ 3 w 211"/>
                <a:gd name="T3" fmla="*/ 253 h 284"/>
                <a:gd name="T4" fmla="*/ 20 w 211"/>
                <a:gd name="T5" fmla="*/ 263 h 284"/>
                <a:gd name="T6" fmla="*/ 111 w 211"/>
                <a:gd name="T7" fmla="*/ 284 h 284"/>
                <a:gd name="T8" fmla="*/ 211 w 211"/>
                <a:gd name="T9" fmla="*/ 199 h 284"/>
                <a:gd name="T10" fmla="*/ 211 w 211"/>
                <a:gd name="T11" fmla="*/ 197 h 284"/>
                <a:gd name="T12" fmla="*/ 127 w 211"/>
                <a:gd name="T13" fmla="*/ 118 h 284"/>
                <a:gd name="T14" fmla="*/ 122 w 211"/>
                <a:gd name="T15" fmla="*/ 116 h 284"/>
                <a:gd name="T16" fmla="*/ 64 w 211"/>
                <a:gd name="T17" fmla="*/ 77 h 284"/>
                <a:gd name="T18" fmla="*/ 64 w 211"/>
                <a:gd name="T19" fmla="*/ 76 h 284"/>
                <a:gd name="T20" fmla="*/ 104 w 211"/>
                <a:gd name="T21" fmla="*/ 46 h 284"/>
                <a:gd name="T22" fmla="*/ 183 w 211"/>
                <a:gd name="T23" fmla="*/ 66 h 284"/>
                <a:gd name="T24" fmla="*/ 191 w 211"/>
                <a:gd name="T25" fmla="*/ 64 h 284"/>
                <a:gd name="T26" fmla="*/ 203 w 211"/>
                <a:gd name="T27" fmla="*/ 30 h 284"/>
                <a:gd name="T28" fmla="*/ 200 w 211"/>
                <a:gd name="T29" fmla="*/ 23 h 284"/>
                <a:gd name="T30" fmla="*/ 112 w 211"/>
                <a:gd name="T31" fmla="*/ 0 h 284"/>
                <a:gd name="T32" fmla="*/ 105 w 211"/>
                <a:gd name="T33" fmla="*/ 0 h 284"/>
                <a:gd name="T34" fmla="*/ 9 w 211"/>
                <a:gd name="T35" fmla="*/ 83 h 284"/>
                <a:gd name="T36" fmla="*/ 9 w 211"/>
                <a:gd name="T37" fmla="*/ 84 h 284"/>
                <a:gd name="T38" fmla="*/ 94 w 211"/>
                <a:gd name="T39" fmla="*/ 164 h 284"/>
                <a:gd name="T40" fmla="*/ 100 w 211"/>
                <a:gd name="T41" fmla="*/ 166 h 284"/>
                <a:gd name="T42" fmla="*/ 156 w 211"/>
                <a:gd name="T43" fmla="*/ 204 h 284"/>
                <a:gd name="T44" fmla="*/ 156 w 211"/>
                <a:gd name="T45" fmla="*/ 205 h 284"/>
                <a:gd name="T46" fmla="*/ 112 w 211"/>
                <a:gd name="T47" fmla="*/ 239 h 284"/>
                <a:gd name="T48" fmla="*/ 32 w 211"/>
                <a:gd name="T49" fmla="*/ 216 h 284"/>
                <a:gd name="T50" fmla="*/ 22 w 211"/>
                <a:gd name="T51" fmla="*/ 209 h 284"/>
                <a:gd name="T52" fmla="*/ 14 w 211"/>
                <a:gd name="T53" fmla="*/ 212 h 284"/>
                <a:gd name="T54" fmla="*/ 2 w 211"/>
                <a:gd name="T55" fmla="*/ 246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11" h="284">
                  <a:moveTo>
                    <a:pt x="2" y="246"/>
                  </a:moveTo>
                  <a:cubicBezTo>
                    <a:pt x="0" y="251"/>
                    <a:pt x="2" y="252"/>
                    <a:pt x="3" y="253"/>
                  </a:cubicBezTo>
                  <a:cubicBezTo>
                    <a:pt x="9" y="257"/>
                    <a:pt x="15" y="260"/>
                    <a:pt x="20" y="263"/>
                  </a:cubicBezTo>
                  <a:cubicBezTo>
                    <a:pt x="51" y="280"/>
                    <a:pt x="80" y="284"/>
                    <a:pt x="111" y="284"/>
                  </a:cubicBezTo>
                  <a:cubicBezTo>
                    <a:pt x="173" y="284"/>
                    <a:pt x="211" y="252"/>
                    <a:pt x="211" y="199"/>
                  </a:cubicBezTo>
                  <a:cubicBezTo>
                    <a:pt x="211" y="197"/>
                    <a:pt x="211" y="197"/>
                    <a:pt x="211" y="197"/>
                  </a:cubicBezTo>
                  <a:cubicBezTo>
                    <a:pt x="211" y="148"/>
                    <a:pt x="168" y="131"/>
                    <a:pt x="127" y="118"/>
                  </a:cubicBezTo>
                  <a:cubicBezTo>
                    <a:pt x="122" y="116"/>
                    <a:pt x="122" y="116"/>
                    <a:pt x="122" y="116"/>
                  </a:cubicBezTo>
                  <a:cubicBezTo>
                    <a:pt x="91" y="106"/>
                    <a:pt x="64" y="97"/>
                    <a:pt x="64" y="77"/>
                  </a:cubicBezTo>
                  <a:cubicBezTo>
                    <a:pt x="64" y="76"/>
                    <a:pt x="64" y="76"/>
                    <a:pt x="64" y="76"/>
                  </a:cubicBezTo>
                  <a:cubicBezTo>
                    <a:pt x="64" y="59"/>
                    <a:pt x="80" y="46"/>
                    <a:pt x="104" y="46"/>
                  </a:cubicBezTo>
                  <a:cubicBezTo>
                    <a:pt x="131" y="46"/>
                    <a:pt x="162" y="55"/>
                    <a:pt x="183" y="66"/>
                  </a:cubicBezTo>
                  <a:cubicBezTo>
                    <a:pt x="183" y="66"/>
                    <a:pt x="189" y="70"/>
                    <a:pt x="191" y="64"/>
                  </a:cubicBezTo>
                  <a:cubicBezTo>
                    <a:pt x="192" y="61"/>
                    <a:pt x="202" y="33"/>
                    <a:pt x="203" y="30"/>
                  </a:cubicBezTo>
                  <a:cubicBezTo>
                    <a:pt x="205" y="27"/>
                    <a:pt x="203" y="25"/>
                    <a:pt x="200" y="23"/>
                  </a:cubicBezTo>
                  <a:cubicBezTo>
                    <a:pt x="177" y="9"/>
                    <a:pt x="145" y="0"/>
                    <a:pt x="11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49" y="0"/>
                    <a:pt x="9" y="34"/>
                    <a:pt x="9" y="83"/>
                  </a:cubicBezTo>
                  <a:cubicBezTo>
                    <a:pt x="9" y="84"/>
                    <a:pt x="9" y="84"/>
                    <a:pt x="9" y="84"/>
                  </a:cubicBezTo>
                  <a:cubicBezTo>
                    <a:pt x="9" y="136"/>
                    <a:pt x="53" y="153"/>
                    <a:pt x="94" y="164"/>
                  </a:cubicBezTo>
                  <a:cubicBezTo>
                    <a:pt x="100" y="166"/>
                    <a:pt x="100" y="166"/>
                    <a:pt x="100" y="166"/>
                  </a:cubicBezTo>
                  <a:cubicBezTo>
                    <a:pt x="130" y="175"/>
                    <a:pt x="156" y="183"/>
                    <a:pt x="156" y="204"/>
                  </a:cubicBezTo>
                  <a:cubicBezTo>
                    <a:pt x="156" y="205"/>
                    <a:pt x="156" y="205"/>
                    <a:pt x="156" y="205"/>
                  </a:cubicBezTo>
                  <a:cubicBezTo>
                    <a:pt x="156" y="225"/>
                    <a:pt x="139" y="239"/>
                    <a:pt x="112" y="239"/>
                  </a:cubicBezTo>
                  <a:cubicBezTo>
                    <a:pt x="102" y="239"/>
                    <a:pt x="68" y="239"/>
                    <a:pt x="32" y="216"/>
                  </a:cubicBezTo>
                  <a:cubicBezTo>
                    <a:pt x="28" y="213"/>
                    <a:pt x="26" y="211"/>
                    <a:pt x="22" y="209"/>
                  </a:cubicBezTo>
                  <a:cubicBezTo>
                    <a:pt x="20" y="208"/>
                    <a:pt x="16" y="206"/>
                    <a:pt x="14" y="212"/>
                  </a:cubicBezTo>
                  <a:lnTo>
                    <a:pt x="2" y="24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54" name="Freeform 53"/>
            <p:cNvSpPr>
              <a:spLocks/>
            </p:cNvSpPr>
            <p:nvPr userDrawn="1"/>
          </p:nvSpPr>
          <p:spPr bwMode="auto">
            <a:xfrm>
              <a:off x="3443" y="1671"/>
              <a:ext cx="499" cy="672"/>
            </a:xfrm>
            <a:custGeom>
              <a:avLst/>
              <a:gdLst>
                <a:gd name="T0" fmla="*/ 2 w 211"/>
                <a:gd name="T1" fmla="*/ 246 h 284"/>
                <a:gd name="T2" fmla="*/ 3 w 211"/>
                <a:gd name="T3" fmla="*/ 253 h 284"/>
                <a:gd name="T4" fmla="*/ 20 w 211"/>
                <a:gd name="T5" fmla="*/ 263 h 284"/>
                <a:gd name="T6" fmla="*/ 111 w 211"/>
                <a:gd name="T7" fmla="*/ 284 h 284"/>
                <a:gd name="T8" fmla="*/ 211 w 211"/>
                <a:gd name="T9" fmla="*/ 199 h 284"/>
                <a:gd name="T10" fmla="*/ 211 w 211"/>
                <a:gd name="T11" fmla="*/ 197 h 284"/>
                <a:gd name="T12" fmla="*/ 127 w 211"/>
                <a:gd name="T13" fmla="*/ 118 h 284"/>
                <a:gd name="T14" fmla="*/ 122 w 211"/>
                <a:gd name="T15" fmla="*/ 116 h 284"/>
                <a:gd name="T16" fmla="*/ 64 w 211"/>
                <a:gd name="T17" fmla="*/ 77 h 284"/>
                <a:gd name="T18" fmla="*/ 64 w 211"/>
                <a:gd name="T19" fmla="*/ 76 h 284"/>
                <a:gd name="T20" fmla="*/ 104 w 211"/>
                <a:gd name="T21" fmla="*/ 46 h 284"/>
                <a:gd name="T22" fmla="*/ 183 w 211"/>
                <a:gd name="T23" fmla="*/ 66 h 284"/>
                <a:gd name="T24" fmla="*/ 191 w 211"/>
                <a:gd name="T25" fmla="*/ 64 h 284"/>
                <a:gd name="T26" fmla="*/ 203 w 211"/>
                <a:gd name="T27" fmla="*/ 30 h 284"/>
                <a:gd name="T28" fmla="*/ 200 w 211"/>
                <a:gd name="T29" fmla="*/ 23 h 284"/>
                <a:gd name="T30" fmla="*/ 112 w 211"/>
                <a:gd name="T31" fmla="*/ 0 h 284"/>
                <a:gd name="T32" fmla="*/ 105 w 211"/>
                <a:gd name="T33" fmla="*/ 0 h 284"/>
                <a:gd name="T34" fmla="*/ 9 w 211"/>
                <a:gd name="T35" fmla="*/ 83 h 284"/>
                <a:gd name="T36" fmla="*/ 9 w 211"/>
                <a:gd name="T37" fmla="*/ 84 h 284"/>
                <a:gd name="T38" fmla="*/ 94 w 211"/>
                <a:gd name="T39" fmla="*/ 164 h 284"/>
                <a:gd name="T40" fmla="*/ 100 w 211"/>
                <a:gd name="T41" fmla="*/ 166 h 284"/>
                <a:gd name="T42" fmla="*/ 156 w 211"/>
                <a:gd name="T43" fmla="*/ 204 h 284"/>
                <a:gd name="T44" fmla="*/ 156 w 211"/>
                <a:gd name="T45" fmla="*/ 205 h 284"/>
                <a:gd name="T46" fmla="*/ 112 w 211"/>
                <a:gd name="T47" fmla="*/ 239 h 284"/>
                <a:gd name="T48" fmla="*/ 32 w 211"/>
                <a:gd name="T49" fmla="*/ 216 h 284"/>
                <a:gd name="T50" fmla="*/ 22 w 211"/>
                <a:gd name="T51" fmla="*/ 209 h 284"/>
                <a:gd name="T52" fmla="*/ 14 w 211"/>
                <a:gd name="T53" fmla="*/ 212 h 284"/>
                <a:gd name="T54" fmla="*/ 2 w 211"/>
                <a:gd name="T55" fmla="*/ 246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11" h="284">
                  <a:moveTo>
                    <a:pt x="2" y="246"/>
                  </a:moveTo>
                  <a:cubicBezTo>
                    <a:pt x="0" y="251"/>
                    <a:pt x="2" y="252"/>
                    <a:pt x="3" y="253"/>
                  </a:cubicBezTo>
                  <a:cubicBezTo>
                    <a:pt x="9" y="257"/>
                    <a:pt x="15" y="260"/>
                    <a:pt x="20" y="263"/>
                  </a:cubicBezTo>
                  <a:cubicBezTo>
                    <a:pt x="51" y="280"/>
                    <a:pt x="80" y="284"/>
                    <a:pt x="111" y="284"/>
                  </a:cubicBezTo>
                  <a:cubicBezTo>
                    <a:pt x="173" y="284"/>
                    <a:pt x="211" y="252"/>
                    <a:pt x="211" y="199"/>
                  </a:cubicBezTo>
                  <a:cubicBezTo>
                    <a:pt x="211" y="197"/>
                    <a:pt x="211" y="197"/>
                    <a:pt x="211" y="197"/>
                  </a:cubicBezTo>
                  <a:cubicBezTo>
                    <a:pt x="211" y="148"/>
                    <a:pt x="168" y="131"/>
                    <a:pt x="127" y="118"/>
                  </a:cubicBezTo>
                  <a:cubicBezTo>
                    <a:pt x="122" y="116"/>
                    <a:pt x="122" y="116"/>
                    <a:pt x="122" y="116"/>
                  </a:cubicBezTo>
                  <a:cubicBezTo>
                    <a:pt x="91" y="106"/>
                    <a:pt x="64" y="97"/>
                    <a:pt x="64" y="77"/>
                  </a:cubicBezTo>
                  <a:cubicBezTo>
                    <a:pt x="64" y="76"/>
                    <a:pt x="64" y="76"/>
                    <a:pt x="64" y="76"/>
                  </a:cubicBezTo>
                  <a:cubicBezTo>
                    <a:pt x="64" y="59"/>
                    <a:pt x="80" y="46"/>
                    <a:pt x="104" y="46"/>
                  </a:cubicBezTo>
                  <a:cubicBezTo>
                    <a:pt x="131" y="46"/>
                    <a:pt x="162" y="55"/>
                    <a:pt x="183" y="66"/>
                  </a:cubicBezTo>
                  <a:cubicBezTo>
                    <a:pt x="183" y="66"/>
                    <a:pt x="189" y="70"/>
                    <a:pt x="191" y="64"/>
                  </a:cubicBezTo>
                  <a:cubicBezTo>
                    <a:pt x="192" y="61"/>
                    <a:pt x="202" y="33"/>
                    <a:pt x="203" y="30"/>
                  </a:cubicBezTo>
                  <a:cubicBezTo>
                    <a:pt x="205" y="27"/>
                    <a:pt x="203" y="25"/>
                    <a:pt x="200" y="23"/>
                  </a:cubicBezTo>
                  <a:cubicBezTo>
                    <a:pt x="177" y="9"/>
                    <a:pt x="145" y="0"/>
                    <a:pt x="11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49" y="0"/>
                    <a:pt x="9" y="34"/>
                    <a:pt x="9" y="83"/>
                  </a:cubicBezTo>
                  <a:cubicBezTo>
                    <a:pt x="9" y="84"/>
                    <a:pt x="9" y="84"/>
                    <a:pt x="9" y="84"/>
                  </a:cubicBezTo>
                  <a:cubicBezTo>
                    <a:pt x="9" y="136"/>
                    <a:pt x="53" y="153"/>
                    <a:pt x="94" y="164"/>
                  </a:cubicBezTo>
                  <a:cubicBezTo>
                    <a:pt x="100" y="166"/>
                    <a:pt x="100" y="166"/>
                    <a:pt x="100" y="166"/>
                  </a:cubicBezTo>
                  <a:cubicBezTo>
                    <a:pt x="130" y="175"/>
                    <a:pt x="156" y="183"/>
                    <a:pt x="156" y="204"/>
                  </a:cubicBezTo>
                  <a:cubicBezTo>
                    <a:pt x="156" y="205"/>
                    <a:pt x="156" y="205"/>
                    <a:pt x="156" y="205"/>
                  </a:cubicBezTo>
                  <a:cubicBezTo>
                    <a:pt x="156" y="225"/>
                    <a:pt x="139" y="239"/>
                    <a:pt x="112" y="239"/>
                  </a:cubicBezTo>
                  <a:cubicBezTo>
                    <a:pt x="102" y="239"/>
                    <a:pt x="68" y="239"/>
                    <a:pt x="32" y="216"/>
                  </a:cubicBezTo>
                  <a:cubicBezTo>
                    <a:pt x="28" y="213"/>
                    <a:pt x="25" y="212"/>
                    <a:pt x="22" y="209"/>
                  </a:cubicBezTo>
                  <a:cubicBezTo>
                    <a:pt x="21" y="209"/>
                    <a:pt x="16" y="207"/>
                    <a:pt x="14" y="212"/>
                  </a:cubicBezTo>
                  <a:lnTo>
                    <a:pt x="2" y="24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55" name="Freeform 54"/>
            <p:cNvSpPr>
              <a:spLocks noEditPoints="1"/>
            </p:cNvSpPr>
            <p:nvPr userDrawn="1"/>
          </p:nvSpPr>
          <p:spPr bwMode="auto">
            <a:xfrm>
              <a:off x="4455" y="1671"/>
              <a:ext cx="596" cy="672"/>
            </a:xfrm>
            <a:custGeom>
              <a:avLst/>
              <a:gdLst>
                <a:gd name="T0" fmla="*/ 245 w 252"/>
                <a:gd name="T1" fmla="*/ 87 h 284"/>
                <a:gd name="T2" fmla="*/ 221 w 252"/>
                <a:gd name="T3" fmla="*/ 42 h 284"/>
                <a:gd name="T4" fmla="*/ 181 w 252"/>
                <a:gd name="T5" fmla="*/ 12 h 284"/>
                <a:gd name="T6" fmla="*/ 126 w 252"/>
                <a:gd name="T7" fmla="*/ 0 h 284"/>
                <a:gd name="T8" fmla="*/ 71 w 252"/>
                <a:gd name="T9" fmla="*/ 12 h 284"/>
                <a:gd name="T10" fmla="*/ 31 w 252"/>
                <a:gd name="T11" fmla="*/ 42 h 284"/>
                <a:gd name="T12" fmla="*/ 7 w 252"/>
                <a:gd name="T13" fmla="*/ 87 h 284"/>
                <a:gd name="T14" fmla="*/ 0 w 252"/>
                <a:gd name="T15" fmla="*/ 142 h 284"/>
                <a:gd name="T16" fmla="*/ 7 w 252"/>
                <a:gd name="T17" fmla="*/ 198 h 284"/>
                <a:gd name="T18" fmla="*/ 31 w 252"/>
                <a:gd name="T19" fmla="*/ 243 h 284"/>
                <a:gd name="T20" fmla="*/ 71 w 252"/>
                <a:gd name="T21" fmla="*/ 273 h 284"/>
                <a:gd name="T22" fmla="*/ 126 w 252"/>
                <a:gd name="T23" fmla="*/ 284 h 284"/>
                <a:gd name="T24" fmla="*/ 181 w 252"/>
                <a:gd name="T25" fmla="*/ 273 h 284"/>
                <a:gd name="T26" fmla="*/ 221 w 252"/>
                <a:gd name="T27" fmla="*/ 243 h 284"/>
                <a:gd name="T28" fmla="*/ 245 w 252"/>
                <a:gd name="T29" fmla="*/ 198 h 284"/>
                <a:gd name="T30" fmla="*/ 252 w 252"/>
                <a:gd name="T31" fmla="*/ 142 h 284"/>
                <a:gd name="T32" fmla="*/ 245 w 252"/>
                <a:gd name="T33" fmla="*/ 87 h 284"/>
                <a:gd name="T34" fmla="*/ 193 w 252"/>
                <a:gd name="T35" fmla="*/ 142 h 284"/>
                <a:gd name="T36" fmla="*/ 176 w 252"/>
                <a:gd name="T37" fmla="*/ 213 h 284"/>
                <a:gd name="T38" fmla="*/ 126 w 252"/>
                <a:gd name="T39" fmla="*/ 237 h 284"/>
                <a:gd name="T40" fmla="*/ 76 w 252"/>
                <a:gd name="T41" fmla="*/ 213 h 284"/>
                <a:gd name="T42" fmla="*/ 60 w 252"/>
                <a:gd name="T43" fmla="*/ 142 h 284"/>
                <a:gd name="T44" fmla="*/ 76 w 252"/>
                <a:gd name="T45" fmla="*/ 72 h 284"/>
                <a:gd name="T46" fmla="*/ 126 w 252"/>
                <a:gd name="T47" fmla="*/ 48 h 284"/>
                <a:gd name="T48" fmla="*/ 176 w 252"/>
                <a:gd name="T49" fmla="*/ 72 h 284"/>
                <a:gd name="T50" fmla="*/ 193 w 252"/>
                <a:gd name="T51" fmla="*/ 142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52" h="284">
                  <a:moveTo>
                    <a:pt x="245" y="87"/>
                  </a:moveTo>
                  <a:cubicBezTo>
                    <a:pt x="240" y="69"/>
                    <a:pt x="232" y="54"/>
                    <a:pt x="221" y="42"/>
                  </a:cubicBezTo>
                  <a:cubicBezTo>
                    <a:pt x="211" y="29"/>
                    <a:pt x="197" y="19"/>
                    <a:pt x="181" y="12"/>
                  </a:cubicBezTo>
                  <a:cubicBezTo>
                    <a:pt x="166" y="4"/>
                    <a:pt x="147" y="0"/>
                    <a:pt x="126" y="0"/>
                  </a:cubicBezTo>
                  <a:cubicBezTo>
                    <a:pt x="105" y="0"/>
                    <a:pt x="86" y="4"/>
                    <a:pt x="71" y="12"/>
                  </a:cubicBezTo>
                  <a:cubicBezTo>
                    <a:pt x="55" y="19"/>
                    <a:pt x="41" y="29"/>
                    <a:pt x="31" y="42"/>
                  </a:cubicBezTo>
                  <a:cubicBezTo>
                    <a:pt x="20" y="54"/>
                    <a:pt x="12" y="69"/>
                    <a:pt x="7" y="87"/>
                  </a:cubicBezTo>
                  <a:cubicBezTo>
                    <a:pt x="2" y="104"/>
                    <a:pt x="0" y="122"/>
                    <a:pt x="0" y="142"/>
                  </a:cubicBezTo>
                  <a:cubicBezTo>
                    <a:pt x="0" y="162"/>
                    <a:pt x="2" y="181"/>
                    <a:pt x="7" y="198"/>
                  </a:cubicBezTo>
                  <a:cubicBezTo>
                    <a:pt x="12" y="215"/>
                    <a:pt x="20" y="230"/>
                    <a:pt x="31" y="243"/>
                  </a:cubicBezTo>
                  <a:cubicBezTo>
                    <a:pt x="41" y="255"/>
                    <a:pt x="55" y="265"/>
                    <a:pt x="71" y="273"/>
                  </a:cubicBezTo>
                  <a:cubicBezTo>
                    <a:pt x="86" y="280"/>
                    <a:pt x="105" y="284"/>
                    <a:pt x="126" y="284"/>
                  </a:cubicBezTo>
                  <a:cubicBezTo>
                    <a:pt x="147" y="284"/>
                    <a:pt x="166" y="280"/>
                    <a:pt x="181" y="273"/>
                  </a:cubicBezTo>
                  <a:cubicBezTo>
                    <a:pt x="197" y="265"/>
                    <a:pt x="211" y="255"/>
                    <a:pt x="221" y="243"/>
                  </a:cubicBezTo>
                  <a:cubicBezTo>
                    <a:pt x="232" y="230"/>
                    <a:pt x="240" y="215"/>
                    <a:pt x="245" y="198"/>
                  </a:cubicBezTo>
                  <a:cubicBezTo>
                    <a:pt x="250" y="181"/>
                    <a:pt x="252" y="162"/>
                    <a:pt x="252" y="142"/>
                  </a:cubicBezTo>
                  <a:cubicBezTo>
                    <a:pt x="252" y="122"/>
                    <a:pt x="250" y="104"/>
                    <a:pt x="245" y="87"/>
                  </a:cubicBezTo>
                  <a:moveTo>
                    <a:pt x="193" y="142"/>
                  </a:moveTo>
                  <a:cubicBezTo>
                    <a:pt x="193" y="172"/>
                    <a:pt x="187" y="196"/>
                    <a:pt x="176" y="213"/>
                  </a:cubicBezTo>
                  <a:cubicBezTo>
                    <a:pt x="165" y="229"/>
                    <a:pt x="149" y="237"/>
                    <a:pt x="126" y="237"/>
                  </a:cubicBezTo>
                  <a:cubicBezTo>
                    <a:pt x="103" y="237"/>
                    <a:pt x="87" y="229"/>
                    <a:pt x="76" y="213"/>
                  </a:cubicBezTo>
                  <a:cubicBezTo>
                    <a:pt x="65" y="196"/>
                    <a:pt x="60" y="172"/>
                    <a:pt x="60" y="142"/>
                  </a:cubicBezTo>
                  <a:cubicBezTo>
                    <a:pt x="60" y="112"/>
                    <a:pt x="65" y="89"/>
                    <a:pt x="76" y="72"/>
                  </a:cubicBezTo>
                  <a:cubicBezTo>
                    <a:pt x="87" y="56"/>
                    <a:pt x="103" y="48"/>
                    <a:pt x="126" y="48"/>
                  </a:cubicBezTo>
                  <a:cubicBezTo>
                    <a:pt x="149" y="48"/>
                    <a:pt x="165" y="56"/>
                    <a:pt x="176" y="72"/>
                  </a:cubicBezTo>
                  <a:cubicBezTo>
                    <a:pt x="187" y="89"/>
                    <a:pt x="193" y="112"/>
                    <a:pt x="193" y="14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56" name="Freeform 55"/>
            <p:cNvSpPr>
              <a:spLocks/>
            </p:cNvSpPr>
            <p:nvPr userDrawn="1"/>
          </p:nvSpPr>
          <p:spPr bwMode="auto">
            <a:xfrm>
              <a:off x="5566" y="1671"/>
              <a:ext cx="507" cy="670"/>
            </a:xfrm>
            <a:custGeom>
              <a:avLst/>
              <a:gdLst>
                <a:gd name="T0" fmla="*/ 199 w 214"/>
                <a:gd name="T1" fmla="*/ 229 h 283"/>
                <a:gd name="T2" fmla="*/ 193 w 214"/>
                <a:gd name="T3" fmla="*/ 226 h 283"/>
                <a:gd name="T4" fmla="*/ 169 w 214"/>
                <a:gd name="T5" fmla="*/ 233 h 283"/>
                <a:gd name="T6" fmla="*/ 140 w 214"/>
                <a:gd name="T7" fmla="*/ 235 h 283"/>
                <a:gd name="T8" fmla="*/ 81 w 214"/>
                <a:gd name="T9" fmla="*/ 213 h 283"/>
                <a:gd name="T10" fmla="*/ 59 w 214"/>
                <a:gd name="T11" fmla="*/ 142 h 283"/>
                <a:gd name="T12" fmla="*/ 79 w 214"/>
                <a:gd name="T13" fmla="*/ 74 h 283"/>
                <a:gd name="T14" fmla="*/ 136 w 214"/>
                <a:gd name="T15" fmla="*/ 49 h 283"/>
                <a:gd name="T16" fmla="*/ 191 w 214"/>
                <a:gd name="T17" fmla="*/ 56 h 283"/>
                <a:gd name="T18" fmla="*/ 197 w 214"/>
                <a:gd name="T19" fmla="*/ 53 h 283"/>
                <a:gd name="T20" fmla="*/ 210 w 214"/>
                <a:gd name="T21" fmla="*/ 18 h 283"/>
                <a:gd name="T22" fmla="*/ 206 w 214"/>
                <a:gd name="T23" fmla="*/ 11 h 283"/>
                <a:gd name="T24" fmla="*/ 172 w 214"/>
                <a:gd name="T25" fmla="*/ 3 h 283"/>
                <a:gd name="T26" fmla="*/ 133 w 214"/>
                <a:gd name="T27" fmla="*/ 0 h 283"/>
                <a:gd name="T28" fmla="*/ 75 w 214"/>
                <a:gd name="T29" fmla="*/ 11 h 283"/>
                <a:gd name="T30" fmla="*/ 34 w 214"/>
                <a:gd name="T31" fmla="*/ 41 h 283"/>
                <a:gd name="T32" fmla="*/ 9 w 214"/>
                <a:gd name="T33" fmla="*/ 86 h 283"/>
                <a:gd name="T34" fmla="*/ 0 w 214"/>
                <a:gd name="T35" fmla="*/ 142 h 283"/>
                <a:gd name="T36" fmla="*/ 35 w 214"/>
                <a:gd name="T37" fmla="*/ 245 h 283"/>
                <a:gd name="T38" fmla="*/ 137 w 214"/>
                <a:gd name="T39" fmla="*/ 283 h 283"/>
                <a:gd name="T40" fmla="*/ 210 w 214"/>
                <a:gd name="T41" fmla="*/ 270 h 283"/>
                <a:gd name="T42" fmla="*/ 212 w 214"/>
                <a:gd name="T43" fmla="*/ 264 h 283"/>
                <a:gd name="T44" fmla="*/ 199 w 214"/>
                <a:gd name="T45" fmla="*/ 229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4" h="283">
                  <a:moveTo>
                    <a:pt x="199" y="229"/>
                  </a:moveTo>
                  <a:cubicBezTo>
                    <a:pt x="198" y="224"/>
                    <a:pt x="193" y="226"/>
                    <a:pt x="193" y="226"/>
                  </a:cubicBezTo>
                  <a:cubicBezTo>
                    <a:pt x="185" y="229"/>
                    <a:pt x="177" y="231"/>
                    <a:pt x="169" y="233"/>
                  </a:cubicBezTo>
                  <a:cubicBezTo>
                    <a:pt x="160" y="234"/>
                    <a:pt x="151" y="235"/>
                    <a:pt x="140" y="235"/>
                  </a:cubicBezTo>
                  <a:cubicBezTo>
                    <a:pt x="115" y="235"/>
                    <a:pt x="95" y="227"/>
                    <a:pt x="81" y="213"/>
                  </a:cubicBezTo>
                  <a:cubicBezTo>
                    <a:pt x="67" y="198"/>
                    <a:pt x="59" y="174"/>
                    <a:pt x="59" y="142"/>
                  </a:cubicBezTo>
                  <a:cubicBezTo>
                    <a:pt x="59" y="113"/>
                    <a:pt x="66" y="91"/>
                    <a:pt x="79" y="74"/>
                  </a:cubicBezTo>
                  <a:cubicBezTo>
                    <a:pt x="91" y="57"/>
                    <a:pt x="111" y="49"/>
                    <a:pt x="136" y="49"/>
                  </a:cubicBezTo>
                  <a:cubicBezTo>
                    <a:pt x="158" y="49"/>
                    <a:pt x="174" y="51"/>
                    <a:pt x="191" y="56"/>
                  </a:cubicBezTo>
                  <a:cubicBezTo>
                    <a:pt x="191" y="56"/>
                    <a:pt x="195" y="58"/>
                    <a:pt x="197" y="53"/>
                  </a:cubicBezTo>
                  <a:cubicBezTo>
                    <a:pt x="201" y="40"/>
                    <a:pt x="205" y="31"/>
                    <a:pt x="210" y="18"/>
                  </a:cubicBezTo>
                  <a:cubicBezTo>
                    <a:pt x="211" y="14"/>
                    <a:pt x="208" y="12"/>
                    <a:pt x="206" y="11"/>
                  </a:cubicBezTo>
                  <a:cubicBezTo>
                    <a:pt x="200" y="9"/>
                    <a:pt x="184" y="5"/>
                    <a:pt x="172" y="3"/>
                  </a:cubicBezTo>
                  <a:cubicBezTo>
                    <a:pt x="161" y="1"/>
                    <a:pt x="148" y="0"/>
                    <a:pt x="133" y="0"/>
                  </a:cubicBezTo>
                  <a:cubicBezTo>
                    <a:pt x="111" y="0"/>
                    <a:pt x="92" y="4"/>
                    <a:pt x="75" y="11"/>
                  </a:cubicBezTo>
                  <a:cubicBezTo>
                    <a:pt x="59" y="19"/>
                    <a:pt x="45" y="29"/>
                    <a:pt x="34" y="41"/>
                  </a:cubicBezTo>
                  <a:cubicBezTo>
                    <a:pt x="23" y="54"/>
                    <a:pt x="14" y="69"/>
                    <a:pt x="9" y="86"/>
                  </a:cubicBezTo>
                  <a:cubicBezTo>
                    <a:pt x="3" y="103"/>
                    <a:pt x="0" y="122"/>
                    <a:pt x="0" y="142"/>
                  </a:cubicBezTo>
                  <a:cubicBezTo>
                    <a:pt x="0" y="185"/>
                    <a:pt x="12" y="220"/>
                    <a:pt x="35" y="245"/>
                  </a:cubicBezTo>
                  <a:cubicBezTo>
                    <a:pt x="58" y="270"/>
                    <a:pt x="92" y="283"/>
                    <a:pt x="137" y="283"/>
                  </a:cubicBezTo>
                  <a:cubicBezTo>
                    <a:pt x="163" y="283"/>
                    <a:pt x="190" y="278"/>
                    <a:pt x="210" y="270"/>
                  </a:cubicBezTo>
                  <a:cubicBezTo>
                    <a:pt x="210" y="270"/>
                    <a:pt x="214" y="268"/>
                    <a:pt x="212" y="264"/>
                  </a:cubicBezTo>
                  <a:lnTo>
                    <a:pt x="199" y="22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57" name="Freeform 56"/>
            <p:cNvSpPr>
              <a:spLocks noEditPoints="1"/>
            </p:cNvSpPr>
            <p:nvPr userDrawn="1"/>
          </p:nvSpPr>
          <p:spPr bwMode="auto">
            <a:xfrm>
              <a:off x="6108" y="1671"/>
              <a:ext cx="582" cy="672"/>
            </a:xfrm>
            <a:custGeom>
              <a:avLst/>
              <a:gdLst>
                <a:gd name="T0" fmla="*/ 235 w 246"/>
                <a:gd name="T1" fmla="*/ 77 h 284"/>
                <a:gd name="T2" fmla="*/ 213 w 246"/>
                <a:gd name="T3" fmla="*/ 36 h 284"/>
                <a:gd name="T4" fmla="*/ 179 w 246"/>
                <a:gd name="T5" fmla="*/ 11 h 284"/>
                <a:gd name="T6" fmla="*/ 129 w 246"/>
                <a:gd name="T7" fmla="*/ 0 h 284"/>
                <a:gd name="T8" fmla="*/ 71 w 246"/>
                <a:gd name="T9" fmla="*/ 12 h 284"/>
                <a:gd name="T10" fmla="*/ 31 w 246"/>
                <a:gd name="T11" fmla="*/ 42 h 284"/>
                <a:gd name="T12" fmla="*/ 7 w 246"/>
                <a:gd name="T13" fmla="*/ 88 h 284"/>
                <a:gd name="T14" fmla="*/ 0 w 246"/>
                <a:gd name="T15" fmla="*/ 144 h 284"/>
                <a:gd name="T16" fmla="*/ 8 w 246"/>
                <a:gd name="T17" fmla="*/ 200 h 284"/>
                <a:gd name="T18" fmla="*/ 33 w 246"/>
                <a:gd name="T19" fmla="*/ 244 h 284"/>
                <a:gd name="T20" fmla="*/ 77 w 246"/>
                <a:gd name="T21" fmla="*/ 273 h 284"/>
                <a:gd name="T22" fmla="*/ 141 w 246"/>
                <a:gd name="T23" fmla="*/ 284 h 284"/>
                <a:gd name="T24" fmla="*/ 229 w 246"/>
                <a:gd name="T25" fmla="*/ 266 h 284"/>
                <a:gd name="T26" fmla="*/ 230 w 246"/>
                <a:gd name="T27" fmla="*/ 258 h 284"/>
                <a:gd name="T28" fmla="*/ 219 w 246"/>
                <a:gd name="T29" fmla="*/ 226 h 284"/>
                <a:gd name="T30" fmla="*/ 212 w 246"/>
                <a:gd name="T31" fmla="*/ 223 h 284"/>
                <a:gd name="T32" fmla="*/ 140 w 246"/>
                <a:gd name="T33" fmla="*/ 236 h 284"/>
                <a:gd name="T34" fmla="*/ 80 w 246"/>
                <a:gd name="T35" fmla="*/ 215 h 284"/>
                <a:gd name="T36" fmla="*/ 60 w 246"/>
                <a:gd name="T37" fmla="*/ 157 h 284"/>
                <a:gd name="T38" fmla="*/ 235 w 246"/>
                <a:gd name="T39" fmla="*/ 157 h 284"/>
                <a:gd name="T40" fmla="*/ 240 w 246"/>
                <a:gd name="T41" fmla="*/ 152 h 284"/>
                <a:gd name="T42" fmla="*/ 235 w 246"/>
                <a:gd name="T43" fmla="*/ 77 h 284"/>
                <a:gd name="T44" fmla="*/ 61 w 246"/>
                <a:gd name="T45" fmla="*/ 113 h 284"/>
                <a:gd name="T46" fmla="*/ 75 w 246"/>
                <a:gd name="T47" fmla="*/ 72 h 284"/>
                <a:gd name="T48" fmla="*/ 125 w 246"/>
                <a:gd name="T49" fmla="*/ 47 h 284"/>
                <a:gd name="T50" fmla="*/ 174 w 246"/>
                <a:gd name="T51" fmla="*/ 72 h 284"/>
                <a:gd name="T52" fmla="*/ 186 w 246"/>
                <a:gd name="T53" fmla="*/ 113 h 284"/>
                <a:gd name="T54" fmla="*/ 61 w 246"/>
                <a:gd name="T55" fmla="*/ 113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46" h="284">
                  <a:moveTo>
                    <a:pt x="235" y="77"/>
                  </a:moveTo>
                  <a:cubicBezTo>
                    <a:pt x="231" y="60"/>
                    <a:pt x="220" y="44"/>
                    <a:pt x="213" y="36"/>
                  </a:cubicBezTo>
                  <a:cubicBezTo>
                    <a:pt x="201" y="24"/>
                    <a:pt x="190" y="15"/>
                    <a:pt x="179" y="11"/>
                  </a:cubicBezTo>
                  <a:cubicBezTo>
                    <a:pt x="165" y="4"/>
                    <a:pt x="148" y="0"/>
                    <a:pt x="129" y="0"/>
                  </a:cubicBezTo>
                  <a:cubicBezTo>
                    <a:pt x="107" y="0"/>
                    <a:pt x="87" y="4"/>
                    <a:pt x="71" y="12"/>
                  </a:cubicBezTo>
                  <a:cubicBezTo>
                    <a:pt x="55" y="19"/>
                    <a:pt x="42" y="30"/>
                    <a:pt x="31" y="42"/>
                  </a:cubicBezTo>
                  <a:cubicBezTo>
                    <a:pt x="20" y="55"/>
                    <a:pt x="12" y="71"/>
                    <a:pt x="7" y="88"/>
                  </a:cubicBezTo>
                  <a:cubicBezTo>
                    <a:pt x="2" y="105"/>
                    <a:pt x="0" y="124"/>
                    <a:pt x="0" y="144"/>
                  </a:cubicBezTo>
                  <a:cubicBezTo>
                    <a:pt x="0" y="164"/>
                    <a:pt x="2" y="183"/>
                    <a:pt x="8" y="200"/>
                  </a:cubicBezTo>
                  <a:cubicBezTo>
                    <a:pt x="13" y="217"/>
                    <a:pt x="21" y="232"/>
                    <a:pt x="33" y="244"/>
                  </a:cubicBezTo>
                  <a:cubicBezTo>
                    <a:pt x="44" y="257"/>
                    <a:pt x="59" y="266"/>
                    <a:pt x="77" y="273"/>
                  </a:cubicBezTo>
                  <a:cubicBezTo>
                    <a:pt x="95" y="280"/>
                    <a:pt x="116" y="284"/>
                    <a:pt x="141" y="284"/>
                  </a:cubicBezTo>
                  <a:cubicBezTo>
                    <a:pt x="191" y="283"/>
                    <a:pt x="218" y="272"/>
                    <a:pt x="229" y="266"/>
                  </a:cubicBezTo>
                  <a:cubicBezTo>
                    <a:pt x="231" y="265"/>
                    <a:pt x="232" y="263"/>
                    <a:pt x="230" y="258"/>
                  </a:cubicBezTo>
                  <a:cubicBezTo>
                    <a:pt x="219" y="226"/>
                    <a:pt x="219" y="226"/>
                    <a:pt x="219" y="226"/>
                  </a:cubicBezTo>
                  <a:cubicBezTo>
                    <a:pt x="217" y="221"/>
                    <a:pt x="212" y="223"/>
                    <a:pt x="212" y="223"/>
                  </a:cubicBezTo>
                  <a:cubicBezTo>
                    <a:pt x="200" y="227"/>
                    <a:pt x="182" y="236"/>
                    <a:pt x="140" y="236"/>
                  </a:cubicBezTo>
                  <a:cubicBezTo>
                    <a:pt x="113" y="235"/>
                    <a:pt x="93" y="227"/>
                    <a:pt x="80" y="215"/>
                  </a:cubicBezTo>
                  <a:cubicBezTo>
                    <a:pt x="67" y="202"/>
                    <a:pt x="61" y="183"/>
                    <a:pt x="60" y="157"/>
                  </a:cubicBezTo>
                  <a:cubicBezTo>
                    <a:pt x="235" y="157"/>
                    <a:pt x="235" y="157"/>
                    <a:pt x="235" y="157"/>
                  </a:cubicBezTo>
                  <a:cubicBezTo>
                    <a:pt x="235" y="157"/>
                    <a:pt x="240" y="157"/>
                    <a:pt x="240" y="152"/>
                  </a:cubicBezTo>
                  <a:cubicBezTo>
                    <a:pt x="240" y="150"/>
                    <a:pt x="246" y="116"/>
                    <a:pt x="235" y="77"/>
                  </a:cubicBezTo>
                  <a:close/>
                  <a:moveTo>
                    <a:pt x="61" y="113"/>
                  </a:moveTo>
                  <a:cubicBezTo>
                    <a:pt x="63" y="97"/>
                    <a:pt x="68" y="83"/>
                    <a:pt x="75" y="72"/>
                  </a:cubicBezTo>
                  <a:cubicBezTo>
                    <a:pt x="86" y="56"/>
                    <a:pt x="102" y="47"/>
                    <a:pt x="125" y="47"/>
                  </a:cubicBezTo>
                  <a:cubicBezTo>
                    <a:pt x="148" y="47"/>
                    <a:pt x="163" y="56"/>
                    <a:pt x="174" y="72"/>
                  </a:cubicBezTo>
                  <a:cubicBezTo>
                    <a:pt x="181" y="83"/>
                    <a:pt x="184" y="97"/>
                    <a:pt x="186" y="113"/>
                  </a:cubicBezTo>
                  <a:lnTo>
                    <a:pt x="61" y="1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58" name="Freeform 57"/>
            <p:cNvSpPr>
              <a:spLocks noEditPoints="1"/>
            </p:cNvSpPr>
            <p:nvPr userDrawn="1"/>
          </p:nvSpPr>
          <p:spPr bwMode="auto">
            <a:xfrm>
              <a:off x="2793" y="1671"/>
              <a:ext cx="581" cy="672"/>
            </a:xfrm>
            <a:custGeom>
              <a:avLst/>
              <a:gdLst>
                <a:gd name="T0" fmla="*/ 235 w 246"/>
                <a:gd name="T1" fmla="*/ 77 h 284"/>
                <a:gd name="T2" fmla="*/ 213 w 246"/>
                <a:gd name="T3" fmla="*/ 36 h 284"/>
                <a:gd name="T4" fmla="*/ 179 w 246"/>
                <a:gd name="T5" fmla="*/ 11 h 284"/>
                <a:gd name="T6" fmla="*/ 129 w 246"/>
                <a:gd name="T7" fmla="*/ 0 h 284"/>
                <a:gd name="T8" fmla="*/ 71 w 246"/>
                <a:gd name="T9" fmla="*/ 12 h 284"/>
                <a:gd name="T10" fmla="*/ 31 w 246"/>
                <a:gd name="T11" fmla="*/ 42 h 284"/>
                <a:gd name="T12" fmla="*/ 7 w 246"/>
                <a:gd name="T13" fmla="*/ 88 h 284"/>
                <a:gd name="T14" fmla="*/ 0 w 246"/>
                <a:gd name="T15" fmla="*/ 144 h 284"/>
                <a:gd name="T16" fmla="*/ 8 w 246"/>
                <a:gd name="T17" fmla="*/ 200 h 284"/>
                <a:gd name="T18" fmla="*/ 33 w 246"/>
                <a:gd name="T19" fmla="*/ 244 h 284"/>
                <a:gd name="T20" fmla="*/ 77 w 246"/>
                <a:gd name="T21" fmla="*/ 273 h 284"/>
                <a:gd name="T22" fmla="*/ 141 w 246"/>
                <a:gd name="T23" fmla="*/ 284 h 284"/>
                <a:gd name="T24" fmla="*/ 229 w 246"/>
                <a:gd name="T25" fmla="*/ 266 h 284"/>
                <a:gd name="T26" fmla="*/ 230 w 246"/>
                <a:gd name="T27" fmla="*/ 258 h 284"/>
                <a:gd name="T28" fmla="*/ 219 w 246"/>
                <a:gd name="T29" fmla="*/ 226 h 284"/>
                <a:gd name="T30" fmla="*/ 212 w 246"/>
                <a:gd name="T31" fmla="*/ 223 h 284"/>
                <a:gd name="T32" fmla="*/ 140 w 246"/>
                <a:gd name="T33" fmla="*/ 236 h 284"/>
                <a:gd name="T34" fmla="*/ 80 w 246"/>
                <a:gd name="T35" fmla="*/ 215 h 284"/>
                <a:gd name="T36" fmla="*/ 60 w 246"/>
                <a:gd name="T37" fmla="*/ 157 h 284"/>
                <a:gd name="T38" fmla="*/ 235 w 246"/>
                <a:gd name="T39" fmla="*/ 157 h 284"/>
                <a:gd name="T40" fmla="*/ 240 w 246"/>
                <a:gd name="T41" fmla="*/ 152 h 284"/>
                <a:gd name="T42" fmla="*/ 235 w 246"/>
                <a:gd name="T43" fmla="*/ 77 h 284"/>
                <a:gd name="T44" fmla="*/ 61 w 246"/>
                <a:gd name="T45" fmla="*/ 113 h 284"/>
                <a:gd name="T46" fmla="*/ 75 w 246"/>
                <a:gd name="T47" fmla="*/ 72 h 284"/>
                <a:gd name="T48" fmla="*/ 125 w 246"/>
                <a:gd name="T49" fmla="*/ 47 h 284"/>
                <a:gd name="T50" fmla="*/ 174 w 246"/>
                <a:gd name="T51" fmla="*/ 72 h 284"/>
                <a:gd name="T52" fmla="*/ 186 w 246"/>
                <a:gd name="T53" fmla="*/ 113 h 284"/>
                <a:gd name="T54" fmla="*/ 61 w 246"/>
                <a:gd name="T55" fmla="*/ 113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46" h="284">
                  <a:moveTo>
                    <a:pt x="235" y="77"/>
                  </a:moveTo>
                  <a:cubicBezTo>
                    <a:pt x="231" y="60"/>
                    <a:pt x="220" y="44"/>
                    <a:pt x="213" y="36"/>
                  </a:cubicBezTo>
                  <a:cubicBezTo>
                    <a:pt x="201" y="24"/>
                    <a:pt x="190" y="15"/>
                    <a:pt x="179" y="11"/>
                  </a:cubicBezTo>
                  <a:cubicBezTo>
                    <a:pt x="165" y="4"/>
                    <a:pt x="148" y="0"/>
                    <a:pt x="129" y="0"/>
                  </a:cubicBezTo>
                  <a:cubicBezTo>
                    <a:pt x="107" y="0"/>
                    <a:pt x="87" y="4"/>
                    <a:pt x="71" y="12"/>
                  </a:cubicBezTo>
                  <a:cubicBezTo>
                    <a:pt x="55" y="19"/>
                    <a:pt x="42" y="30"/>
                    <a:pt x="31" y="42"/>
                  </a:cubicBezTo>
                  <a:cubicBezTo>
                    <a:pt x="20" y="55"/>
                    <a:pt x="12" y="71"/>
                    <a:pt x="7" y="88"/>
                  </a:cubicBezTo>
                  <a:cubicBezTo>
                    <a:pt x="2" y="105"/>
                    <a:pt x="0" y="124"/>
                    <a:pt x="0" y="144"/>
                  </a:cubicBezTo>
                  <a:cubicBezTo>
                    <a:pt x="0" y="164"/>
                    <a:pt x="2" y="183"/>
                    <a:pt x="8" y="200"/>
                  </a:cubicBezTo>
                  <a:cubicBezTo>
                    <a:pt x="13" y="217"/>
                    <a:pt x="21" y="232"/>
                    <a:pt x="33" y="244"/>
                  </a:cubicBezTo>
                  <a:cubicBezTo>
                    <a:pt x="44" y="257"/>
                    <a:pt x="59" y="266"/>
                    <a:pt x="77" y="273"/>
                  </a:cubicBezTo>
                  <a:cubicBezTo>
                    <a:pt x="95" y="280"/>
                    <a:pt x="116" y="284"/>
                    <a:pt x="141" y="284"/>
                  </a:cubicBezTo>
                  <a:cubicBezTo>
                    <a:pt x="191" y="283"/>
                    <a:pt x="218" y="272"/>
                    <a:pt x="229" y="266"/>
                  </a:cubicBezTo>
                  <a:cubicBezTo>
                    <a:pt x="231" y="265"/>
                    <a:pt x="232" y="263"/>
                    <a:pt x="230" y="258"/>
                  </a:cubicBezTo>
                  <a:cubicBezTo>
                    <a:pt x="219" y="226"/>
                    <a:pt x="219" y="226"/>
                    <a:pt x="219" y="226"/>
                  </a:cubicBezTo>
                  <a:cubicBezTo>
                    <a:pt x="217" y="221"/>
                    <a:pt x="212" y="223"/>
                    <a:pt x="212" y="223"/>
                  </a:cubicBezTo>
                  <a:cubicBezTo>
                    <a:pt x="200" y="227"/>
                    <a:pt x="182" y="236"/>
                    <a:pt x="140" y="236"/>
                  </a:cubicBezTo>
                  <a:cubicBezTo>
                    <a:pt x="113" y="235"/>
                    <a:pt x="93" y="227"/>
                    <a:pt x="80" y="215"/>
                  </a:cubicBezTo>
                  <a:cubicBezTo>
                    <a:pt x="67" y="202"/>
                    <a:pt x="61" y="183"/>
                    <a:pt x="60" y="157"/>
                  </a:cubicBezTo>
                  <a:cubicBezTo>
                    <a:pt x="235" y="157"/>
                    <a:pt x="235" y="157"/>
                    <a:pt x="235" y="157"/>
                  </a:cubicBezTo>
                  <a:cubicBezTo>
                    <a:pt x="235" y="157"/>
                    <a:pt x="240" y="157"/>
                    <a:pt x="240" y="152"/>
                  </a:cubicBezTo>
                  <a:cubicBezTo>
                    <a:pt x="240" y="150"/>
                    <a:pt x="246" y="116"/>
                    <a:pt x="235" y="77"/>
                  </a:cubicBezTo>
                  <a:close/>
                  <a:moveTo>
                    <a:pt x="61" y="113"/>
                  </a:moveTo>
                  <a:cubicBezTo>
                    <a:pt x="63" y="97"/>
                    <a:pt x="68" y="83"/>
                    <a:pt x="75" y="72"/>
                  </a:cubicBezTo>
                  <a:cubicBezTo>
                    <a:pt x="86" y="56"/>
                    <a:pt x="102" y="47"/>
                    <a:pt x="125" y="47"/>
                  </a:cubicBezTo>
                  <a:cubicBezTo>
                    <a:pt x="148" y="47"/>
                    <a:pt x="163" y="56"/>
                    <a:pt x="174" y="72"/>
                  </a:cubicBezTo>
                  <a:cubicBezTo>
                    <a:pt x="181" y="83"/>
                    <a:pt x="184" y="97"/>
                    <a:pt x="186" y="113"/>
                  </a:cubicBezTo>
                  <a:lnTo>
                    <a:pt x="61" y="1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59" name="Freeform 58"/>
            <p:cNvSpPr>
              <a:spLocks noEditPoints="1"/>
            </p:cNvSpPr>
            <p:nvPr userDrawn="1"/>
          </p:nvSpPr>
          <p:spPr bwMode="auto">
            <a:xfrm>
              <a:off x="1870" y="1671"/>
              <a:ext cx="537" cy="672"/>
            </a:xfrm>
            <a:custGeom>
              <a:avLst/>
              <a:gdLst>
                <a:gd name="T0" fmla="*/ 142 w 227"/>
                <a:gd name="T1" fmla="*/ 105 h 284"/>
                <a:gd name="T2" fmla="*/ 115 w 227"/>
                <a:gd name="T3" fmla="*/ 104 h 284"/>
                <a:gd name="T4" fmla="*/ 72 w 227"/>
                <a:gd name="T5" fmla="*/ 110 h 284"/>
                <a:gd name="T6" fmla="*/ 35 w 227"/>
                <a:gd name="T7" fmla="*/ 127 h 284"/>
                <a:gd name="T8" fmla="*/ 10 w 227"/>
                <a:gd name="T9" fmla="*/ 156 h 284"/>
                <a:gd name="T10" fmla="*/ 0 w 227"/>
                <a:gd name="T11" fmla="*/ 196 h 284"/>
                <a:gd name="T12" fmla="*/ 8 w 227"/>
                <a:gd name="T13" fmla="*/ 236 h 284"/>
                <a:gd name="T14" fmla="*/ 31 w 227"/>
                <a:gd name="T15" fmla="*/ 263 h 284"/>
                <a:gd name="T16" fmla="*/ 67 w 227"/>
                <a:gd name="T17" fmla="*/ 279 h 284"/>
                <a:gd name="T18" fmla="*/ 113 w 227"/>
                <a:gd name="T19" fmla="*/ 284 h 284"/>
                <a:gd name="T20" fmla="*/ 166 w 227"/>
                <a:gd name="T21" fmla="*/ 279 h 284"/>
                <a:gd name="T22" fmla="*/ 210 w 227"/>
                <a:gd name="T23" fmla="*/ 271 h 284"/>
                <a:gd name="T24" fmla="*/ 223 w 227"/>
                <a:gd name="T25" fmla="*/ 267 h 284"/>
                <a:gd name="T26" fmla="*/ 227 w 227"/>
                <a:gd name="T27" fmla="*/ 262 h 284"/>
                <a:gd name="T28" fmla="*/ 227 w 227"/>
                <a:gd name="T29" fmla="*/ 102 h 284"/>
                <a:gd name="T30" fmla="*/ 199 w 227"/>
                <a:gd name="T31" fmla="*/ 24 h 284"/>
                <a:gd name="T32" fmla="*/ 118 w 227"/>
                <a:gd name="T33" fmla="*/ 0 h 284"/>
                <a:gd name="T34" fmla="*/ 72 w 227"/>
                <a:gd name="T35" fmla="*/ 4 h 284"/>
                <a:gd name="T36" fmla="*/ 18 w 227"/>
                <a:gd name="T37" fmla="*/ 24 h 284"/>
                <a:gd name="T38" fmla="*/ 16 w 227"/>
                <a:gd name="T39" fmla="*/ 31 h 284"/>
                <a:gd name="T40" fmla="*/ 28 w 227"/>
                <a:gd name="T41" fmla="*/ 64 h 284"/>
                <a:gd name="T42" fmla="*/ 34 w 227"/>
                <a:gd name="T43" fmla="*/ 67 h 284"/>
                <a:gd name="T44" fmla="*/ 37 w 227"/>
                <a:gd name="T45" fmla="*/ 66 h 284"/>
                <a:gd name="T46" fmla="*/ 113 w 227"/>
                <a:gd name="T47" fmla="*/ 48 h 284"/>
                <a:gd name="T48" fmla="*/ 157 w 227"/>
                <a:gd name="T49" fmla="*/ 59 h 284"/>
                <a:gd name="T50" fmla="*/ 171 w 227"/>
                <a:gd name="T51" fmla="*/ 101 h 284"/>
                <a:gd name="T52" fmla="*/ 171 w 227"/>
                <a:gd name="T53" fmla="*/ 109 h 284"/>
                <a:gd name="T54" fmla="*/ 142 w 227"/>
                <a:gd name="T55" fmla="*/ 105 h 284"/>
                <a:gd name="T56" fmla="*/ 72 w 227"/>
                <a:gd name="T57" fmla="*/ 228 h 284"/>
                <a:gd name="T58" fmla="*/ 62 w 227"/>
                <a:gd name="T59" fmla="*/ 218 h 284"/>
                <a:gd name="T60" fmla="*/ 57 w 227"/>
                <a:gd name="T61" fmla="*/ 195 h 284"/>
                <a:gd name="T62" fmla="*/ 73 w 227"/>
                <a:gd name="T63" fmla="*/ 161 h 284"/>
                <a:gd name="T64" fmla="*/ 123 w 227"/>
                <a:gd name="T65" fmla="*/ 148 h 284"/>
                <a:gd name="T66" fmla="*/ 171 w 227"/>
                <a:gd name="T67" fmla="*/ 152 h 284"/>
                <a:gd name="T68" fmla="*/ 171 w 227"/>
                <a:gd name="T69" fmla="*/ 232 h 284"/>
                <a:gd name="T70" fmla="*/ 171 w 227"/>
                <a:gd name="T71" fmla="*/ 232 h 284"/>
                <a:gd name="T72" fmla="*/ 124 w 227"/>
                <a:gd name="T73" fmla="*/ 238 h 284"/>
                <a:gd name="T74" fmla="*/ 72 w 227"/>
                <a:gd name="T75" fmla="*/ 228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27" h="284">
                  <a:moveTo>
                    <a:pt x="142" y="105"/>
                  </a:moveTo>
                  <a:cubicBezTo>
                    <a:pt x="135" y="105"/>
                    <a:pt x="126" y="104"/>
                    <a:pt x="115" y="104"/>
                  </a:cubicBezTo>
                  <a:cubicBezTo>
                    <a:pt x="100" y="104"/>
                    <a:pt x="85" y="106"/>
                    <a:pt x="72" y="110"/>
                  </a:cubicBezTo>
                  <a:cubicBezTo>
                    <a:pt x="58" y="114"/>
                    <a:pt x="46" y="119"/>
                    <a:pt x="35" y="127"/>
                  </a:cubicBezTo>
                  <a:cubicBezTo>
                    <a:pt x="24" y="134"/>
                    <a:pt x="16" y="144"/>
                    <a:pt x="10" y="156"/>
                  </a:cubicBezTo>
                  <a:cubicBezTo>
                    <a:pt x="4" y="167"/>
                    <a:pt x="0" y="181"/>
                    <a:pt x="0" y="196"/>
                  </a:cubicBezTo>
                  <a:cubicBezTo>
                    <a:pt x="0" y="212"/>
                    <a:pt x="3" y="225"/>
                    <a:pt x="8" y="236"/>
                  </a:cubicBezTo>
                  <a:cubicBezTo>
                    <a:pt x="14" y="247"/>
                    <a:pt x="21" y="256"/>
                    <a:pt x="31" y="263"/>
                  </a:cubicBezTo>
                  <a:cubicBezTo>
                    <a:pt x="41" y="270"/>
                    <a:pt x="53" y="276"/>
                    <a:pt x="67" y="279"/>
                  </a:cubicBezTo>
                  <a:cubicBezTo>
                    <a:pt x="81" y="282"/>
                    <a:pt x="96" y="284"/>
                    <a:pt x="113" y="284"/>
                  </a:cubicBezTo>
                  <a:cubicBezTo>
                    <a:pt x="131" y="284"/>
                    <a:pt x="149" y="282"/>
                    <a:pt x="166" y="279"/>
                  </a:cubicBezTo>
                  <a:cubicBezTo>
                    <a:pt x="184" y="276"/>
                    <a:pt x="205" y="272"/>
                    <a:pt x="210" y="271"/>
                  </a:cubicBezTo>
                  <a:cubicBezTo>
                    <a:pt x="216" y="269"/>
                    <a:pt x="223" y="267"/>
                    <a:pt x="223" y="267"/>
                  </a:cubicBezTo>
                  <a:cubicBezTo>
                    <a:pt x="227" y="266"/>
                    <a:pt x="227" y="262"/>
                    <a:pt x="227" y="262"/>
                  </a:cubicBezTo>
                  <a:cubicBezTo>
                    <a:pt x="227" y="102"/>
                    <a:pt x="227" y="102"/>
                    <a:pt x="227" y="102"/>
                  </a:cubicBezTo>
                  <a:cubicBezTo>
                    <a:pt x="227" y="67"/>
                    <a:pt x="217" y="40"/>
                    <a:pt x="199" y="24"/>
                  </a:cubicBezTo>
                  <a:cubicBezTo>
                    <a:pt x="180" y="8"/>
                    <a:pt x="153" y="0"/>
                    <a:pt x="118" y="0"/>
                  </a:cubicBezTo>
                  <a:cubicBezTo>
                    <a:pt x="105" y="0"/>
                    <a:pt x="84" y="2"/>
                    <a:pt x="72" y="4"/>
                  </a:cubicBezTo>
                  <a:cubicBezTo>
                    <a:pt x="72" y="4"/>
                    <a:pt x="33" y="12"/>
                    <a:pt x="18" y="24"/>
                  </a:cubicBezTo>
                  <a:cubicBezTo>
                    <a:pt x="18" y="24"/>
                    <a:pt x="14" y="26"/>
                    <a:pt x="16" y="31"/>
                  </a:cubicBezTo>
                  <a:cubicBezTo>
                    <a:pt x="28" y="64"/>
                    <a:pt x="28" y="64"/>
                    <a:pt x="28" y="64"/>
                  </a:cubicBezTo>
                  <a:cubicBezTo>
                    <a:pt x="30" y="69"/>
                    <a:pt x="34" y="67"/>
                    <a:pt x="34" y="67"/>
                  </a:cubicBezTo>
                  <a:cubicBezTo>
                    <a:pt x="34" y="67"/>
                    <a:pt x="35" y="67"/>
                    <a:pt x="37" y="66"/>
                  </a:cubicBezTo>
                  <a:cubicBezTo>
                    <a:pt x="71" y="48"/>
                    <a:pt x="113" y="48"/>
                    <a:pt x="113" y="48"/>
                  </a:cubicBezTo>
                  <a:cubicBezTo>
                    <a:pt x="132" y="48"/>
                    <a:pt x="147" y="52"/>
                    <a:pt x="157" y="59"/>
                  </a:cubicBezTo>
                  <a:cubicBezTo>
                    <a:pt x="166" y="67"/>
                    <a:pt x="171" y="78"/>
                    <a:pt x="171" y="101"/>
                  </a:cubicBezTo>
                  <a:cubicBezTo>
                    <a:pt x="171" y="109"/>
                    <a:pt x="171" y="109"/>
                    <a:pt x="171" y="109"/>
                  </a:cubicBezTo>
                  <a:cubicBezTo>
                    <a:pt x="156" y="106"/>
                    <a:pt x="142" y="105"/>
                    <a:pt x="142" y="105"/>
                  </a:cubicBezTo>
                  <a:close/>
                  <a:moveTo>
                    <a:pt x="72" y="228"/>
                  </a:moveTo>
                  <a:cubicBezTo>
                    <a:pt x="66" y="223"/>
                    <a:pt x="65" y="221"/>
                    <a:pt x="62" y="218"/>
                  </a:cubicBezTo>
                  <a:cubicBezTo>
                    <a:pt x="59" y="212"/>
                    <a:pt x="57" y="205"/>
                    <a:pt x="57" y="195"/>
                  </a:cubicBezTo>
                  <a:cubicBezTo>
                    <a:pt x="57" y="180"/>
                    <a:pt x="62" y="169"/>
                    <a:pt x="73" y="161"/>
                  </a:cubicBezTo>
                  <a:cubicBezTo>
                    <a:pt x="73" y="161"/>
                    <a:pt x="88" y="148"/>
                    <a:pt x="123" y="148"/>
                  </a:cubicBezTo>
                  <a:cubicBezTo>
                    <a:pt x="149" y="149"/>
                    <a:pt x="171" y="152"/>
                    <a:pt x="171" y="152"/>
                  </a:cubicBezTo>
                  <a:cubicBezTo>
                    <a:pt x="171" y="232"/>
                    <a:pt x="171" y="232"/>
                    <a:pt x="171" y="232"/>
                  </a:cubicBezTo>
                  <a:cubicBezTo>
                    <a:pt x="171" y="232"/>
                    <a:pt x="171" y="232"/>
                    <a:pt x="171" y="232"/>
                  </a:cubicBezTo>
                  <a:cubicBezTo>
                    <a:pt x="171" y="232"/>
                    <a:pt x="149" y="237"/>
                    <a:pt x="124" y="238"/>
                  </a:cubicBezTo>
                  <a:cubicBezTo>
                    <a:pt x="88" y="240"/>
                    <a:pt x="72" y="228"/>
                    <a:pt x="72" y="2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60" name="Freeform 59"/>
            <p:cNvSpPr>
              <a:spLocks/>
            </p:cNvSpPr>
            <p:nvPr userDrawn="1"/>
          </p:nvSpPr>
          <p:spPr bwMode="auto">
            <a:xfrm>
              <a:off x="5162" y="1676"/>
              <a:ext cx="386" cy="653"/>
            </a:xfrm>
            <a:custGeom>
              <a:avLst/>
              <a:gdLst>
                <a:gd name="T0" fmla="*/ 162 w 163"/>
                <a:gd name="T1" fmla="*/ 13 h 276"/>
                <a:gd name="T2" fmla="*/ 159 w 163"/>
                <a:gd name="T3" fmla="*/ 7 h 276"/>
                <a:gd name="T4" fmla="*/ 130 w 163"/>
                <a:gd name="T5" fmla="*/ 2 h 276"/>
                <a:gd name="T6" fmla="*/ 85 w 163"/>
                <a:gd name="T7" fmla="*/ 9 h 276"/>
                <a:gd name="T8" fmla="*/ 55 w 163"/>
                <a:gd name="T9" fmla="*/ 31 h 276"/>
                <a:gd name="T10" fmla="*/ 55 w 163"/>
                <a:gd name="T11" fmla="*/ 9 h 276"/>
                <a:gd name="T12" fmla="*/ 50 w 163"/>
                <a:gd name="T13" fmla="*/ 4 h 276"/>
                <a:gd name="T14" fmla="*/ 5 w 163"/>
                <a:gd name="T15" fmla="*/ 4 h 276"/>
                <a:gd name="T16" fmla="*/ 0 w 163"/>
                <a:gd name="T17" fmla="*/ 9 h 276"/>
                <a:gd name="T18" fmla="*/ 0 w 163"/>
                <a:gd name="T19" fmla="*/ 270 h 276"/>
                <a:gd name="T20" fmla="*/ 6 w 163"/>
                <a:gd name="T21" fmla="*/ 276 h 276"/>
                <a:gd name="T22" fmla="*/ 52 w 163"/>
                <a:gd name="T23" fmla="*/ 276 h 276"/>
                <a:gd name="T24" fmla="*/ 57 w 163"/>
                <a:gd name="T25" fmla="*/ 270 h 276"/>
                <a:gd name="T26" fmla="*/ 57 w 163"/>
                <a:gd name="T27" fmla="*/ 140 h 276"/>
                <a:gd name="T28" fmla="*/ 63 w 163"/>
                <a:gd name="T29" fmla="*/ 94 h 276"/>
                <a:gd name="T30" fmla="*/ 78 w 163"/>
                <a:gd name="T31" fmla="*/ 68 h 276"/>
                <a:gd name="T32" fmla="*/ 100 w 163"/>
                <a:gd name="T33" fmla="*/ 55 h 276"/>
                <a:gd name="T34" fmla="*/ 123 w 163"/>
                <a:gd name="T35" fmla="*/ 52 h 276"/>
                <a:gd name="T36" fmla="*/ 142 w 163"/>
                <a:gd name="T37" fmla="*/ 54 h 276"/>
                <a:gd name="T38" fmla="*/ 149 w 163"/>
                <a:gd name="T39" fmla="*/ 50 h 276"/>
                <a:gd name="T40" fmla="*/ 162 w 163"/>
                <a:gd name="T41" fmla="*/ 13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3" h="276">
                  <a:moveTo>
                    <a:pt x="162" y="13"/>
                  </a:moveTo>
                  <a:cubicBezTo>
                    <a:pt x="163" y="9"/>
                    <a:pt x="161" y="7"/>
                    <a:pt x="159" y="7"/>
                  </a:cubicBezTo>
                  <a:cubicBezTo>
                    <a:pt x="156" y="5"/>
                    <a:pt x="142" y="2"/>
                    <a:pt x="130" y="2"/>
                  </a:cubicBezTo>
                  <a:cubicBezTo>
                    <a:pt x="108" y="0"/>
                    <a:pt x="96" y="4"/>
                    <a:pt x="85" y="9"/>
                  </a:cubicBezTo>
                  <a:cubicBezTo>
                    <a:pt x="74" y="14"/>
                    <a:pt x="62" y="22"/>
                    <a:pt x="55" y="31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5" y="6"/>
                    <a:pt x="53" y="4"/>
                    <a:pt x="50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3" y="4"/>
                    <a:pt x="0" y="6"/>
                    <a:pt x="0" y="9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3"/>
                    <a:pt x="3" y="276"/>
                    <a:pt x="6" y="276"/>
                  </a:cubicBezTo>
                  <a:cubicBezTo>
                    <a:pt x="52" y="276"/>
                    <a:pt x="52" y="276"/>
                    <a:pt x="52" y="276"/>
                  </a:cubicBezTo>
                  <a:cubicBezTo>
                    <a:pt x="55" y="276"/>
                    <a:pt x="57" y="273"/>
                    <a:pt x="57" y="270"/>
                  </a:cubicBezTo>
                  <a:cubicBezTo>
                    <a:pt x="57" y="140"/>
                    <a:pt x="57" y="140"/>
                    <a:pt x="57" y="140"/>
                  </a:cubicBezTo>
                  <a:cubicBezTo>
                    <a:pt x="57" y="123"/>
                    <a:pt x="59" y="105"/>
                    <a:pt x="63" y="94"/>
                  </a:cubicBezTo>
                  <a:cubicBezTo>
                    <a:pt x="67" y="83"/>
                    <a:pt x="72" y="75"/>
                    <a:pt x="78" y="68"/>
                  </a:cubicBezTo>
                  <a:cubicBezTo>
                    <a:pt x="85" y="62"/>
                    <a:pt x="92" y="58"/>
                    <a:pt x="100" y="55"/>
                  </a:cubicBezTo>
                  <a:cubicBezTo>
                    <a:pt x="108" y="53"/>
                    <a:pt x="117" y="52"/>
                    <a:pt x="123" y="52"/>
                  </a:cubicBezTo>
                  <a:cubicBezTo>
                    <a:pt x="132" y="52"/>
                    <a:pt x="142" y="54"/>
                    <a:pt x="142" y="54"/>
                  </a:cubicBezTo>
                  <a:cubicBezTo>
                    <a:pt x="146" y="55"/>
                    <a:pt x="148" y="53"/>
                    <a:pt x="149" y="50"/>
                  </a:cubicBezTo>
                  <a:cubicBezTo>
                    <a:pt x="152" y="42"/>
                    <a:pt x="160" y="18"/>
                    <a:pt x="162" y="1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61" name="Freeform 60"/>
            <p:cNvSpPr>
              <a:spLocks/>
            </p:cNvSpPr>
            <p:nvPr userDrawn="1"/>
          </p:nvSpPr>
          <p:spPr bwMode="auto">
            <a:xfrm>
              <a:off x="3807" y="1406"/>
              <a:ext cx="728" cy="1219"/>
            </a:xfrm>
            <a:custGeom>
              <a:avLst/>
              <a:gdLst>
                <a:gd name="T0" fmla="*/ 303 w 308"/>
                <a:gd name="T1" fmla="*/ 6 h 515"/>
                <a:gd name="T2" fmla="*/ 286 w 308"/>
                <a:gd name="T3" fmla="*/ 2 h 515"/>
                <a:gd name="T4" fmla="*/ 262 w 308"/>
                <a:gd name="T5" fmla="*/ 0 h 515"/>
                <a:gd name="T6" fmla="*/ 188 w 308"/>
                <a:gd name="T7" fmla="*/ 27 h 515"/>
                <a:gd name="T8" fmla="*/ 153 w 308"/>
                <a:gd name="T9" fmla="*/ 106 h 515"/>
                <a:gd name="T10" fmla="*/ 151 w 308"/>
                <a:gd name="T11" fmla="*/ 118 h 515"/>
                <a:gd name="T12" fmla="*/ 111 w 308"/>
                <a:gd name="T13" fmla="*/ 118 h 515"/>
                <a:gd name="T14" fmla="*/ 105 w 308"/>
                <a:gd name="T15" fmla="*/ 123 h 515"/>
                <a:gd name="T16" fmla="*/ 99 w 308"/>
                <a:gd name="T17" fmla="*/ 159 h 515"/>
                <a:gd name="T18" fmla="*/ 104 w 308"/>
                <a:gd name="T19" fmla="*/ 165 h 515"/>
                <a:gd name="T20" fmla="*/ 143 w 308"/>
                <a:gd name="T21" fmla="*/ 165 h 515"/>
                <a:gd name="T22" fmla="*/ 104 w 308"/>
                <a:gd name="T23" fmla="*/ 384 h 515"/>
                <a:gd name="T24" fmla="*/ 93 w 308"/>
                <a:gd name="T25" fmla="*/ 427 h 515"/>
                <a:gd name="T26" fmla="*/ 81 w 308"/>
                <a:gd name="T27" fmla="*/ 452 h 515"/>
                <a:gd name="T28" fmla="*/ 65 w 308"/>
                <a:gd name="T29" fmla="*/ 464 h 515"/>
                <a:gd name="T30" fmla="*/ 44 w 308"/>
                <a:gd name="T31" fmla="*/ 467 h 515"/>
                <a:gd name="T32" fmla="*/ 30 w 308"/>
                <a:gd name="T33" fmla="*/ 466 h 515"/>
                <a:gd name="T34" fmla="*/ 21 w 308"/>
                <a:gd name="T35" fmla="*/ 463 h 515"/>
                <a:gd name="T36" fmla="*/ 15 w 308"/>
                <a:gd name="T37" fmla="*/ 466 h 515"/>
                <a:gd name="T38" fmla="*/ 2 w 308"/>
                <a:gd name="T39" fmla="*/ 501 h 515"/>
                <a:gd name="T40" fmla="*/ 4 w 308"/>
                <a:gd name="T41" fmla="*/ 508 h 515"/>
                <a:gd name="T42" fmla="*/ 20 w 308"/>
                <a:gd name="T43" fmla="*/ 513 h 515"/>
                <a:gd name="T44" fmla="*/ 46 w 308"/>
                <a:gd name="T45" fmla="*/ 515 h 515"/>
                <a:gd name="T46" fmla="*/ 89 w 308"/>
                <a:gd name="T47" fmla="*/ 509 h 515"/>
                <a:gd name="T48" fmla="*/ 121 w 308"/>
                <a:gd name="T49" fmla="*/ 486 h 515"/>
                <a:gd name="T50" fmla="*/ 144 w 308"/>
                <a:gd name="T51" fmla="*/ 447 h 515"/>
                <a:gd name="T52" fmla="*/ 159 w 308"/>
                <a:gd name="T53" fmla="*/ 388 h 515"/>
                <a:gd name="T54" fmla="*/ 199 w 308"/>
                <a:gd name="T55" fmla="*/ 165 h 515"/>
                <a:gd name="T56" fmla="*/ 257 w 308"/>
                <a:gd name="T57" fmla="*/ 165 h 515"/>
                <a:gd name="T58" fmla="*/ 262 w 308"/>
                <a:gd name="T59" fmla="*/ 160 h 515"/>
                <a:gd name="T60" fmla="*/ 269 w 308"/>
                <a:gd name="T61" fmla="*/ 123 h 515"/>
                <a:gd name="T62" fmla="*/ 263 w 308"/>
                <a:gd name="T63" fmla="*/ 118 h 515"/>
                <a:gd name="T64" fmla="*/ 207 w 308"/>
                <a:gd name="T65" fmla="*/ 118 h 515"/>
                <a:gd name="T66" fmla="*/ 217 w 308"/>
                <a:gd name="T67" fmla="*/ 78 h 515"/>
                <a:gd name="T68" fmla="*/ 229 w 308"/>
                <a:gd name="T69" fmla="*/ 60 h 515"/>
                <a:gd name="T70" fmla="*/ 243 w 308"/>
                <a:gd name="T71" fmla="*/ 51 h 515"/>
                <a:gd name="T72" fmla="*/ 262 w 308"/>
                <a:gd name="T73" fmla="*/ 48 h 515"/>
                <a:gd name="T74" fmla="*/ 277 w 308"/>
                <a:gd name="T75" fmla="*/ 49 h 515"/>
                <a:gd name="T76" fmla="*/ 286 w 308"/>
                <a:gd name="T77" fmla="*/ 51 h 515"/>
                <a:gd name="T78" fmla="*/ 293 w 308"/>
                <a:gd name="T79" fmla="*/ 49 h 515"/>
                <a:gd name="T80" fmla="*/ 307 w 308"/>
                <a:gd name="T81" fmla="*/ 12 h 515"/>
                <a:gd name="T82" fmla="*/ 303 w 308"/>
                <a:gd name="T83" fmla="*/ 6 h 5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08" h="515">
                  <a:moveTo>
                    <a:pt x="303" y="6"/>
                  </a:moveTo>
                  <a:cubicBezTo>
                    <a:pt x="298" y="4"/>
                    <a:pt x="293" y="3"/>
                    <a:pt x="286" y="2"/>
                  </a:cubicBezTo>
                  <a:cubicBezTo>
                    <a:pt x="279" y="1"/>
                    <a:pt x="271" y="0"/>
                    <a:pt x="262" y="0"/>
                  </a:cubicBezTo>
                  <a:cubicBezTo>
                    <a:pt x="231" y="0"/>
                    <a:pt x="206" y="9"/>
                    <a:pt x="188" y="27"/>
                  </a:cubicBezTo>
                  <a:cubicBezTo>
                    <a:pt x="171" y="44"/>
                    <a:pt x="159" y="71"/>
                    <a:pt x="153" y="106"/>
                  </a:cubicBezTo>
                  <a:cubicBezTo>
                    <a:pt x="151" y="118"/>
                    <a:pt x="151" y="118"/>
                    <a:pt x="151" y="118"/>
                  </a:cubicBezTo>
                  <a:cubicBezTo>
                    <a:pt x="111" y="118"/>
                    <a:pt x="111" y="118"/>
                    <a:pt x="111" y="118"/>
                  </a:cubicBezTo>
                  <a:cubicBezTo>
                    <a:pt x="111" y="118"/>
                    <a:pt x="106" y="118"/>
                    <a:pt x="105" y="123"/>
                  </a:cubicBezTo>
                  <a:cubicBezTo>
                    <a:pt x="99" y="159"/>
                    <a:pt x="99" y="159"/>
                    <a:pt x="99" y="159"/>
                  </a:cubicBezTo>
                  <a:cubicBezTo>
                    <a:pt x="98" y="163"/>
                    <a:pt x="100" y="165"/>
                    <a:pt x="104" y="165"/>
                  </a:cubicBezTo>
                  <a:cubicBezTo>
                    <a:pt x="143" y="165"/>
                    <a:pt x="143" y="165"/>
                    <a:pt x="143" y="165"/>
                  </a:cubicBezTo>
                  <a:cubicBezTo>
                    <a:pt x="104" y="384"/>
                    <a:pt x="104" y="384"/>
                    <a:pt x="104" y="384"/>
                  </a:cubicBezTo>
                  <a:cubicBezTo>
                    <a:pt x="101" y="402"/>
                    <a:pt x="97" y="416"/>
                    <a:pt x="93" y="427"/>
                  </a:cubicBezTo>
                  <a:cubicBezTo>
                    <a:pt x="89" y="438"/>
                    <a:pt x="86" y="446"/>
                    <a:pt x="81" y="452"/>
                  </a:cubicBezTo>
                  <a:cubicBezTo>
                    <a:pt x="77" y="458"/>
                    <a:pt x="72" y="462"/>
                    <a:pt x="65" y="464"/>
                  </a:cubicBezTo>
                  <a:cubicBezTo>
                    <a:pt x="59" y="466"/>
                    <a:pt x="52" y="467"/>
                    <a:pt x="44" y="467"/>
                  </a:cubicBezTo>
                  <a:cubicBezTo>
                    <a:pt x="40" y="467"/>
                    <a:pt x="35" y="467"/>
                    <a:pt x="30" y="466"/>
                  </a:cubicBezTo>
                  <a:cubicBezTo>
                    <a:pt x="26" y="465"/>
                    <a:pt x="24" y="464"/>
                    <a:pt x="21" y="463"/>
                  </a:cubicBezTo>
                  <a:cubicBezTo>
                    <a:pt x="21" y="463"/>
                    <a:pt x="16" y="461"/>
                    <a:pt x="15" y="466"/>
                  </a:cubicBezTo>
                  <a:cubicBezTo>
                    <a:pt x="13" y="469"/>
                    <a:pt x="3" y="498"/>
                    <a:pt x="2" y="501"/>
                  </a:cubicBezTo>
                  <a:cubicBezTo>
                    <a:pt x="0" y="505"/>
                    <a:pt x="2" y="507"/>
                    <a:pt x="4" y="508"/>
                  </a:cubicBezTo>
                  <a:cubicBezTo>
                    <a:pt x="10" y="510"/>
                    <a:pt x="13" y="511"/>
                    <a:pt x="20" y="513"/>
                  </a:cubicBezTo>
                  <a:cubicBezTo>
                    <a:pt x="30" y="515"/>
                    <a:pt x="38" y="515"/>
                    <a:pt x="46" y="515"/>
                  </a:cubicBezTo>
                  <a:cubicBezTo>
                    <a:pt x="62" y="515"/>
                    <a:pt x="77" y="513"/>
                    <a:pt x="89" y="509"/>
                  </a:cubicBezTo>
                  <a:cubicBezTo>
                    <a:pt x="101" y="504"/>
                    <a:pt x="112" y="496"/>
                    <a:pt x="121" y="486"/>
                  </a:cubicBezTo>
                  <a:cubicBezTo>
                    <a:pt x="132" y="475"/>
                    <a:pt x="138" y="463"/>
                    <a:pt x="144" y="447"/>
                  </a:cubicBezTo>
                  <a:cubicBezTo>
                    <a:pt x="150" y="431"/>
                    <a:pt x="155" y="411"/>
                    <a:pt x="159" y="388"/>
                  </a:cubicBezTo>
                  <a:cubicBezTo>
                    <a:pt x="199" y="165"/>
                    <a:pt x="199" y="165"/>
                    <a:pt x="199" y="165"/>
                  </a:cubicBezTo>
                  <a:cubicBezTo>
                    <a:pt x="257" y="165"/>
                    <a:pt x="257" y="165"/>
                    <a:pt x="257" y="165"/>
                  </a:cubicBezTo>
                  <a:cubicBezTo>
                    <a:pt x="257" y="165"/>
                    <a:pt x="261" y="165"/>
                    <a:pt x="262" y="160"/>
                  </a:cubicBezTo>
                  <a:cubicBezTo>
                    <a:pt x="269" y="123"/>
                    <a:pt x="269" y="123"/>
                    <a:pt x="269" y="123"/>
                  </a:cubicBezTo>
                  <a:cubicBezTo>
                    <a:pt x="269" y="120"/>
                    <a:pt x="268" y="118"/>
                    <a:pt x="263" y="118"/>
                  </a:cubicBezTo>
                  <a:cubicBezTo>
                    <a:pt x="207" y="118"/>
                    <a:pt x="207" y="118"/>
                    <a:pt x="207" y="118"/>
                  </a:cubicBezTo>
                  <a:cubicBezTo>
                    <a:pt x="208" y="117"/>
                    <a:pt x="210" y="97"/>
                    <a:pt x="217" y="78"/>
                  </a:cubicBezTo>
                  <a:cubicBezTo>
                    <a:pt x="219" y="70"/>
                    <a:pt x="224" y="64"/>
                    <a:pt x="229" y="60"/>
                  </a:cubicBezTo>
                  <a:cubicBezTo>
                    <a:pt x="233" y="55"/>
                    <a:pt x="238" y="52"/>
                    <a:pt x="243" y="51"/>
                  </a:cubicBezTo>
                  <a:cubicBezTo>
                    <a:pt x="249" y="49"/>
                    <a:pt x="255" y="48"/>
                    <a:pt x="262" y="48"/>
                  </a:cubicBezTo>
                  <a:cubicBezTo>
                    <a:pt x="267" y="48"/>
                    <a:pt x="273" y="48"/>
                    <a:pt x="277" y="49"/>
                  </a:cubicBezTo>
                  <a:cubicBezTo>
                    <a:pt x="282" y="50"/>
                    <a:pt x="284" y="51"/>
                    <a:pt x="286" y="51"/>
                  </a:cubicBezTo>
                  <a:cubicBezTo>
                    <a:pt x="291" y="53"/>
                    <a:pt x="292" y="52"/>
                    <a:pt x="293" y="49"/>
                  </a:cubicBezTo>
                  <a:cubicBezTo>
                    <a:pt x="307" y="12"/>
                    <a:pt x="307" y="12"/>
                    <a:pt x="307" y="12"/>
                  </a:cubicBezTo>
                  <a:cubicBezTo>
                    <a:pt x="308" y="8"/>
                    <a:pt x="305" y="6"/>
                    <a:pt x="303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62" name="Freeform 61"/>
            <p:cNvSpPr>
              <a:spLocks/>
            </p:cNvSpPr>
            <p:nvPr userDrawn="1"/>
          </p:nvSpPr>
          <p:spPr bwMode="auto">
            <a:xfrm>
              <a:off x="2542" y="1421"/>
              <a:ext cx="132" cy="908"/>
            </a:xfrm>
            <a:custGeom>
              <a:avLst/>
              <a:gdLst>
                <a:gd name="T0" fmla="*/ 56 w 56"/>
                <a:gd name="T1" fmla="*/ 378 h 384"/>
                <a:gd name="T2" fmla="*/ 51 w 56"/>
                <a:gd name="T3" fmla="*/ 384 h 384"/>
                <a:gd name="T4" fmla="*/ 5 w 56"/>
                <a:gd name="T5" fmla="*/ 384 h 384"/>
                <a:gd name="T6" fmla="*/ 0 w 56"/>
                <a:gd name="T7" fmla="*/ 378 h 384"/>
                <a:gd name="T8" fmla="*/ 0 w 56"/>
                <a:gd name="T9" fmla="*/ 5 h 384"/>
                <a:gd name="T10" fmla="*/ 5 w 56"/>
                <a:gd name="T11" fmla="*/ 0 h 384"/>
                <a:gd name="T12" fmla="*/ 51 w 56"/>
                <a:gd name="T13" fmla="*/ 0 h 384"/>
                <a:gd name="T14" fmla="*/ 56 w 56"/>
                <a:gd name="T15" fmla="*/ 5 h 384"/>
                <a:gd name="T16" fmla="*/ 56 w 56"/>
                <a:gd name="T17" fmla="*/ 378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384">
                  <a:moveTo>
                    <a:pt x="56" y="378"/>
                  </a:moveTo>
                  <a:cubicBezTo>
                    <a:pt x="56" y="381"/>
                    <a:pt x="54" y="384"/>
                    <a:pt x="51" y="384"/>
                  </a:cubicBezTo>
                  <a:cubicBezTo>
                    <a:pt x="5" y="384"/>
                    <a:pt x="5" y="384"/>
                    <a:pt x="5" y="384"/>
                  </a:cubicBezTo>
                  <a:cubicBezTo>
                    <a:pt x="2" y="384"/>
                    <a:pt x="0" y="381"/>
                    <a:pt x="0" y="378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4" y="0"/>
                    <a:pt x="56" y="2"/>
                    <a:pt x="56" y="5"/>
                  </a:cubicBezTo>
                  <a:lnTo>
                    <a:pt x="56" y="3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</p:grpSp>
      <p:sp>
        <p:nvSpPr>
          <p:cNvPr id="63" name="Content Placeholder 2"/>
          <p:cNvSpPr>
            <a:spLocks noGrp="1"/>
          </p:cNvSpPr>
          <p:nvPr>
            <p:ph idx="1"/>
          </p:nvPr>
        </p:nvSpPr>
        <p:spPr>
          <a:xfrm>
            <a:off x="338328" y="1601725"/>
            <a:ext cx="11517122" cy="4641598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762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Basic_Analytics Cloud_Dark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Content Placeholder 2"/>
          <p:cNvSpPr>
            <a:spLocks noGrp="1"/>
          </p:cNvSpPr>
          <p:nvPr>
            <p:ph idx="1"/>
          </p:nvPr>
        </p:nvSpPr>
        <p:spPr>
          <a:xfrm>
            <a:off x="338328" y="1601725"/>
            <a:ext cx="11517122" cy="4641598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9" name="Title 1"/>
          <p:cNvSpPr>
            <a:spLocks noGrp="1"/>
          </p:cNvSpPr>
          <p:nvPr>
            <p:ph type="title"/>
          </p:nvPr>
        </p:nvSpPr>
        <p:spPr>
          <a:xfrm>
            <a:off x="338327" y="90720"/>
            <a:ext cx="11515535" cy="90804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0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338328" y="1021080"/>
            <a:ext cx="11484864" cy="338554"/>
          </a:xfrm>
        </p:spPr>
        <p:txBody>
          <a:bodyPr vert="horz" lIns="9144" tIns="0" rIns="0" bIns="0" rtlCol="0">
            <a:spAutoFit/>
          </a:bodyPr>
          <a:lstStyle>
            <a:lvl1pPr>
              <a:defRPr lang="en-US" sz="2400" spc="0" dirty="0" smtClean="0">
                <a:solidFill>
                  <a:schemeClr val="bg1"/>
                </a:solidFill>
              </a:defRPr>
            </a:lvl1pPr>
          </a:lstStyle>
          <a:p>
            <a:pPr lvl="0">
              <a:buNone/>
            </a:pPr>
            <a:r>
              <a:rPr lang="en-US" smtClean="0"/>
              <a:t>Click to edit Master text styles</a:t>
            </a:r>
          </a:p>
        </p:txBody>
      </p:sp>
      <p:grpSp>
        <p:nvGrpSpPr>
          <p:cNvPr id="51" name="Group 18"/>
          <p:cNvGrpSpPr>
            <a:grpSpLocks noChangeAspect="1"/>
          </p:cNvGrpSpPr>
          <p:nvPr userDrawn="1"/>
        </p:nvGrpSpPr>
        <p:grpSpPr bwMode="auto">
          <a:xfrm>
            <a:off x="11243268" y="6270900"/>
            <a:ext cx="611829" cy="428383"/>
            <a:chOff x="267" y="-340"/>
            <a:chExt cx="7144" cy="5002"/>
          </a:xfrm>
        </p:grpSpPr>
        <p:sp>
          <p:nvSpPr>
            <p:cNvPr id="52" name="Freeform 19"/>
            <p:cNvSpPr>
              <a:spLocks/>
            </p:cNvSpPr>
            <p:nvPr userDrawn="1"/>
          </p:nvSpPr>
          <p:spPr bwMode="auto">
            <a:xfrm>
              <a:off x="267" y="-340"/>
              <a:ext cx="7144" cy="5002"/>
            </a:xfrm>
            <a:custGeom>
              <a:avLst/>
              <a:gdLst>
                <a:gd name="T0" fmla="*/ 1257 w 3021"/>
                <a:gd name="T1" fmla="*/ 230 h 2114"/>
                <a:gd name="T2" fmla="*/ 1640 w 3021"/>
                <a:gd name="T3" fmla="*/ 66 h 2114"/>
                <a:gd name="T4" fmla="*/ 2106 w 3021"/>
                <a:gd name="T5" fmla="*/ 342 h 2114"/>
                <a:gd name="T6" fmla="*/ 2369 w 3021"/>
                <a:gd name="T7" fmla="*/ 286 h 2114"/>
                <a:gd name="T8" fmla="*/ 3021 w 3021"/>
                <a:gd name="T9" fmla="*/ 943 h 2114"/>
                <a:gd name="T10" fmla="*/ 2369 w 3021"/>
                <a:gd name="T11" fmla="*/ 1600 h 2114"/>
                <a:gd name="T12" fmla="*/ 2241 w 3021"/>
                <a:gd name="T13" fmla="*/ 1587 h 2114"/>
                <a:gd name="T14" fmla="*/ 1826 w 3021"/>
                <a:gd name="T15" fmla="*/ 1831 h 2114"/>
                <a:gd name="T16" fmla="*/ 1618 w 3021"/>
                <a:gd name="T17" fmla="*/ 1783 h 2114"/>
                <a:gd name="T18" fmla="*/ 1118 w 3021"/>
                <a:gd name="T19" fmla="*/ 2114 h 2114"/>
                <a:gd name="T20" fmla="*/ 608 w 3021"/>
                <a:gd name="T21" fmla="*/ 1758 h 2114"/>
                <a:gd name="T22" fmla="*/ 504 w 3021"/>
                <a:gd name="T23" fmla="*/ 1769 h 2114"/>
                <a:gd name="T24" fmla="*/ 0 w 3021"/>
                <a:gd name="T25" fmla="*/ 1260 h 2114"/>
                <a:gd name="T26" fmla="*/ 252 w 3021"/>
                <a:gd name="T27" fmla="*/ 819 h 2114"/>
                <a:gd name="T28" fmla="*/ 204 w 3021"/>
                <a:gd name="T29" fmla="*/ 586 h 2114"/>
                <a:gd name="T30" fmla="*/ 791 w 3021"/>
                <a:gd name="T31" fmla="*/ 0 h 2114"/>
                <a:gd name="T32" fmla="*/ 1257 w 3021"/>
                <a:gd name="T33" fmla="*/ 230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021" h="2114">
                  <a:moveTo>
                    <a:pt x="1257" y="230"/>
                  </a:moveTo>
                  <a:cubicBezTo>
                    <a:pt x="1355" y="129"/>
                    <a:pt x="1490" y="66"/>
                    <a:pt x="1640" y="66"/>
                  </a:cubicBezTo>
                  <a:cubicBezTo>
                    <a:pt x="1840" y="66"/>
                    <a:pt x="2014" y="177"/>
                    <a:pt x="2106" y="342"/>
                  </a:cubicBezTo>
                  <a:cubicBezTo>
                    <a:pt x="2187" y="306"/>
                    <a:pt x="2276" y="286"/>
                    <a:pt x="2369" y="286"/>
                  </a:cubicBezTo>
                  <a:cubicBezTo>
                    <a:pt x="2729" y="286"/>
                    <a:pt x="3021" y="580"/>
                    <a:pt x="3021" y="943"/>
                  </a:cubicBezTo>
                  <a:cubicBezTo>
                    <a:pt x="3021" y="1306"/>
                    <a:pt x="2729" y="1600"/>
                    <a:pt x="2369" y="1600"/>
                  </a:cubicBezTo>
                  <a:cubicBezTo>
                    <a:pt x="2326" y="1600"/>
                    <a:pt x="2283" y="1595"/>
                    <a:pt x="2241" y="1587"/>
                  </a:cubicBezTo>
                  <a:cubicBezTo>
                    <a:pt x="2160" y="1733"/>
                    <a:pt x="2004" y="1831"/>
                    <a:pt x="1826" y="1831"/>
                  </a:cubicBezTo>
                  <a:cubicBezTo>
                    <a:pt x="1751" y="1831"/>
                    <a:pt x="1680" y="1814"/>
                    <a:pt x="1618" y="1783"/>
                  </a:cubicBezTo>
                  <a:cubicBezTo>
                    <a:pt x="1535" y="1977"/>
                    <a:pt x="1342" y="2114"/>
                    <a:pt x="1118" y="2114"/>
                  </a:cubicBezTo>
                  <a:cubicBezTo>
                    <a:pt x="884" y="2114"/>
                    <a:pt x="685" y="1966"/>
                    <a:pt x="608" y="1758"/>
                  </a:cubicBezTo>
                  <a:cubicBezTo>
                    <a:pt x="575" y="1765"/>
                    <a:pt x="540" y="1769"/>
                    <a:pt x="504" y="1769"/>
                  </a:cubicBezTo>
                  <a:cubicBezTo>
                    <a:pt x="226" y="1769"/>
                    <a:pt x="0" y="1541"/>
                    <a:pt x="0" y="1260"/>
                  </a:cubicBezTo>
                  <a:cubicBezTo>
                    <a:pt x="0" y="1071"/>
                    <a:pt x="102" y="907"/>
                    <a:pt x="252" y="819"/>
                  </a:cubicBezTo>
                  <a:cubicBezTo>
                    <a:pt x="221" y="747"/>
                    <a:pt x="204" y="668"/>
                    <a:pt x="204" y="586"/>
                  </a:cubicBezTo>
                  <a:cubicBezTo>
                    <a:pt x="204" y="262"/>
                    <a:pt x="467" y="0"/>
                    <a:pt x="791" y="0"/>
                  </a:cubicBezTo>
                  <a:cubicBezTo>
                    <a:pt x="981" y="0"/>
                    <a:pt x="1150" y="90"/>
                    <a:pt x="1257" y="2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53" name="Freeform 20"/>
            <p:cNvSpPr>
              <a:spLocks/>
            </p:cNvSpPr>
            <p:nvPr userDrawn="1"/>
          </p:nvSpPr>
          <p:spPr bwMode="auto">
            <a:xfrm>
              <a:off x="1298" y="1671"/>
              <a:ext cx="499" cy="672"/>
            </a:xfrm>
            <a:custGeom>
              <a:avLst/>
              <a:gdLst>
                <a:gd name="T0" fmla="*/ 2 w 211"/>
                <a:gd name="T1" fmla="*/ 246 h 284"/>
                <a:gd name="T2" fmla="*/ 3 w 211"/>
                <a:gd name="T3" fmla="*/ 253 h 284"/>
                <a:gd name="T4" fmla="*/ 20 w 211"/>
                <a:gd name="T5" fmla="*/ 263 h 284"/>
                <a:gd name="T6" fmla="*/ 111 w 211"/>
                <a:gd name="T7" fmla="*/ 284 h 284"/>
                <a:gd name="T8" fmla="*/ 211 w 211"/>
                <a:gd name="T9" fmla="*/ 199 h 284"/>
                <a:gd name="T10" fmla="*/ 211 w 211"/>
                <a:gd name="T11" fmla="*/ 197 h 284"/>
                <a:gd name="T12" fmla="*/ 127 w 211"/>
                <a:gd name="T13" fmla="*/ 118 h 284"/>
                <a:gd name="T14" fmla="*/ 122 w 211"/>
                <a:gd name="T15" fmla="*/ 116 h 284"/>
                <a:gd name="T16" fmla="*/ 64 w 211"/>
                <a:gd name="T17" fmla="*/ 77 h 284"/>
                <a:gd name="T18" fmla="*/ 64 w 211"/>
                <a:gd name="T19" fmla="*/ 76 h 284"/>
                <a:gd name="T20" fmla="*/ 104 w 211"/>
                <a:gd name="T21" fmla="*/ 46 h 284"/>
                <a:gd name="T22" fmla="*/ 183 w 211"/>
                <a:gd name="T23" fmla="*/ 66 h 284"/>
                <a:gd name="T24" fmla="*/ 191 w 211"/>
                <a:gd name="T25" fmla="*/ 64 h 284"/>
                <a:gd name="T26" fmla="*/ 203 w 211"/>
                <a:gd name="T27" fmla="*/ 30 h 284"/>
                <a:gd name="T28" fmla="*/ 200 w 211"/>
                <a:gd name="T29" fmla="*/ 23 h 284"/>
                <a:gd name="T30" fmla="*/ 112 w 211"/>
                <a:gd name="T31" fmla="*/ 0 h 284"/>
                <a:gd name="T32" fmla="*/ 105 w 211"/>
                <a:gd name="T33" fmla="*/ 0 h 284"/>
                <a:gd name="T34" fmla="*/ 9 w 211"/>
                <a:gd name="T35" fmla="*/ 83 h 284"/>
                <a:gd name="T36" fmla="*/ 9 w 211"/>
                <a:gd name="T37" fmla="*/ 84 h 284"/>
                <a:gd name="T38" fmla="*/ 94 w 211"/>
                <a:gd name="T39" fmla="*/ 164 h 284"/>
                <a:gd name="T40" fmla="*/ 100 w 211"/>
                <a:gd name="T41" fmla="*/ 166 h 284"/>
                <a:gd name="T42" fmla="*/ 156 w 211"/>
                <a:gd name="T43" fmla="*/ 204 h 284"/>
                <a:gd name="T44" fmla="*/ 156 w 211"/>
                <a:gd name="T45" fmla="*/ 205 h 284"/>
                <a:gd name="T46" fmla="*/ 112 w 211"/>
                <a:gd name="T47" fmla="*/ 239 h 284"/>
                <a:gd name="T48" fmla="*/ 32 w 211"/>
                <a:gd name="T49" fmla="*/ 216 h 284"/>
                <a:gd name="T50" fmla="*/ 22 w 211"/>
                <a:gd name="T51" fmla="*/ 209 h 284"/>
                <a:gd name="T52" fmla="*/ 14 w 211"/>
                <a:gd name="T53" fmla="*/ 212 h 284"/>
                <a:gd name="T54" fmla="*/ 2 w 211"/>
                <a:gd name="T55" fmla="*/ 246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11" h="284">
                  <a:moveTo>
                    <a:pt x="2" y="246"/>
                  </a:moveTo>
                  <a:cubicBezTo>
                    <a:pt x="0" y="251"/>
                    <a:pt x="2" y="252"/>
                    <a:pt x="3" y="253"/>
                  </a:cubicBezTo>
                  <a:cubicBezTo>
                    <a:pt x="9" y="257"/>
                    <a:pt x="15" y="260"/>
                    <a:pt x="20" y="263"/>
                  </a:cubicBezTo>
                  <a:cubicBezTo>
                    <a:pt x="51" y="280"/>
                    <a:pt x="80" y="284"/>
                    <a:pt x="111" y="284"/>
                  </a:cubicBezTo>
                  <a:cubicBezTo>
                    <a:pt x="173" y="284"/>
                    <a:pt x="211" y="252"/>
                    <a:pt x="211" y="199"/>
                  </a:cubicBezTo>
                  <a:cubicBezTo>
                    <a:pt x="211" y="197"/>
                    <a:pt x="211" y="197"/>
                    <a:pt x="211" y="197"/>
                  </a:cubicBezTo>
                  <a:cubicBezTo>
                    <a:pt x="211" y="148"/>
                    <a:pt x="168" y="131"/>
                    <a:pt x="127" y="118"/>
                  </a:cubicBezTo>
                  <a:cubicBezTo>
                    <a:pt x="122" y="116"/>
                    <a:pt x="122" y="116"/>
                    <a:pt x="122" y="116"/>
                  </a:cubicBezTo>
                  <a:cubicBezTo>
                    <a:pt x="91" y="106"/>
                    <a:pt x="64" y="97"/>
                    <a:pt x="64" y="77"/>
                  </a:cubicBezTo>
                  <a:cubicBezTo>
                    <a:pt x="64" y="76"/>
                    <a:pt x="64" y="76"/>
                    <a:pt x="64" y="76"/>
                  </a:cubicBezTo>
                  <a:cubicBezTo>
                    <a:pt x="64" y="59"/>
                    <a:pt x="80" y="46"/>
                    <a:pt x="104" y="46"/>
                  </a:cubicBezTo>
                  <a:cubicBezTo>
                    <a:pt x="131" y="46"/>
                    <a:pt x="162" y="55"/>
                    <a:pt x="183" y="66"/>
                  </a:cubicBezTo>
                  <a:cubicBezTo>
                    <a:pt x="183" y="66"/>
                    <a:pt x="189" y="70"/>
                    <a:pt x="191" y="64"/>
                  </a:cubicBezTo>
                  <a:cubicBezTo>
                    <a:pt x="192" y="61"/>
                    <a:pt x="202" y="33"/>
                    <a:pt x="203" y="30"/>
                  </a:cubicBezTo>
                  <a:cubicBezTo>
                    <a:pt x="205" y="27"/>
                    <a:pt x="203" y="25"/>
                    <a:pt x="200" y="23"/>
                  </a:cubicBezTo>
                  <a:cubicBezTo>
                    <a:pt x="177" y="9"/>
                    <a:pt x="145" y="0"/>
                    <a:pt x="11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49" y="0"/>
                    <a:pt x="9" y="34"/>
                    <a:pt x="9" y="83"/>
                  </a:cubicBezTo>
                  <a:cubicBezTo>
                    <a:pt x="9" y="84"/>
                    <a:pt x="9" y="84"/>
                    <a:pt x="9" y="84"/>
                  </a:cubicBezTo>
                  <a:cubicBezTo>
                    <a:pt x="9" y="136"/>
                    <a:pt x="53" y="153"/>
                    <a:pt x="94" y="164"/>
                  </a:cubicBezTo>
                  <a:cubicBezTo>
                    <a:pt x="100" y="166"/>
                    <a:pt x="100" y="166"/>
                    <a:pt x="100" y="166"/>
                  </a:cubicBezTo>
                  <a:cubicBezTo>
                    <a:pt x="130" y="175"/>
                    <a:pt x="156" y="183"/>
                    <a:pt x="156" y="204"/>
                  </a:cubicBezTo>
                  <a:cubicBezTo>
                    <a:pt x="156" y="205"/>
                    <a:pt x="156" y="205"/>
                    <a:pt x="156" y="205"/>
                  </a:cubicBezTo>
                  <a:cubicBezTo>
                    <a:pt x="156" y="225"/>
                    <a:pt x="139" y="239"/>
                    <a:pt x="112" y="239"/>
                  </a:cubicBezTo>
                  <a:cubicBezTo>
                    <a:pt x="102" y="239"/>
                    <a:pt x="68" y="239"/>
                    <a:pt x="32" y="216"/>
                  </a:cubicBezTo>
                  <a:cubicBezTo>
                    <a:pt x="28" y="213"/>
                    <a:pt x="26" y="211"/>
                    <a:pt x="22" y="209"/>
                  </a:cubicBezTo>
                  <a:cubicBezTo>
                    <a:pt x="20" y="208"/>
                    <a:pt x="16" y="206"/>
                    <a:pt x="14" y="212"/>
                  </a:cubicBezTo>
                  <a:lnTo>
                    <a:pt x="2" y="24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54" name="Freeform 53"/>
            <p:cNvSpPr>
              <a:spLocks/>
            </p:cNvSpPr>
            <p:nvPr userDrawn="1"/>
          </p:nvSpPr>
          <p:spPr bwMode="auto">
            <a:xfrm>
              <a:off x="3443" y="1671"/>
              <a:ext cx="499" cy="672"/>
            </a:xfrm>
            <a:custGeom>
              <a:avLst/>
              <a:gdLst>
                <a:gd name="T0" fmla="*/ 2 w 211"/>
                <a:gd name="T1" fmla="*/ 246 h 284"/>
                <a:gd name="T2" fmla="*/ 3 w 211"/>
                <a:gd name="T3" fmla="*/ 253 h 284"/>
                <a:gd name="T4" fmla="*/ 20 w 211"/>
                <a:gd name="T5" fmla="*/ 263 h 284"/>
                <a:gd name="T6" fmla="*/ 111 w 211"/>
                <a:gd name="T7" fmla="*/ 284 h 284"/>
                <a:gd name="T8" fmla="*/ 211 w 211"/>
                <a:gd name="T9" fmla="*/ 199 h 284"/>
                <a:gd name="T10" fmla="*/ 211 w 211"/>
                <a:gd name="T11" fmla="*/ 197 h 284"/>
                <a:gd name="T12" fmla="*/ 127 w 211"/>
                <a:gd name="T13" fmla="*/ 118 h 284"/>
                <a:gd name="T14" fmla="*/ 122 w 211"/>
                <a:gd name="T15" fmla="*/ 116 h 284"/>
                <a:gd name="T16" fmla="*/ 64 w 211"/>
                <a:gd name="T17" fmla="*/ 77 h 284"/>
                <a:gd name="T18" fmla="*/ 64 w 211"/>
                <a:gd name="T19" fmla="*/ 76 h 284"/>
                <a:gd name="T20" fmla="*/ 104 w 211"/>
                <a:gd name="T21" fmla="*/ 46 h 284"/>
                <a:gd name="T22" fmla="*/ 183 w 211"/>
                <a:gd name="T23" fmla="*/ 66 h 284"/>
                <a:gd name="T24" fmla="*/ 191 w 211"/>
                <a:gd name="T25" fmla="*/ 64 h 284"/>
                <a:gd name="T26" fmla="*/ 203 w 211"/>
                <a:gd name="T27" fmla="*/ 30 h 284"/>
                <a:gd name="T28" fmla="*/ 200 w 211"/>
                <a:gd name="T29" fmla="*/ 23 h 284"/>
                <a:gd name="T30" fmla="*/ 112 w 211"/>
                <a:gd name="T31" fmla="*/ 0 h 284"/>
                <a:gd name="T32" fmla="*/ 105 w 211"/>
                <a:gd name="T33" fmla="*/ 0 h 284"/>
                <a:gd name="T34" fmla="*/ 9 w 211"/>
                <a:gd name="T35" fmla="*/ 83 h 284"/>
                <a:gd name="T36" fmla="*/ 9 w 211"/>
                <a:gd name="T37" fmla="*/ 84 h 284"/>
                <a:gd name="T38" fmla="*/ 94 w 211"/>
                <a:gd name="T39" fmla="*/ 164 h 284"/>
                <a:gd name="T40" fmla="*/ 100 w 211"/>
                <a:gd name="T41" fmla="*/ 166 h 284"/>
                <a:gd name="T42" fmla="*/ 156 w 211"/>
                <a:gd name="T43" fmla="*/ 204 h 284"/>
                <a:gd name="T44" fmla="*/ 156 w 211"/>
                <a:gd name="T45" fmla="*/ 205 h 284"/>
                <a:gd name="T46" fmla="*/ 112 w 211"/>
                <a:gd name="T47" fmla="*/ 239 h 284"/>
                <a:gd name="T48" fmla="*/ 32 w 211"/>
                <a:gd name="T49" fmla="*/ 216 h 284"/>
                <a:gd name="T50" fmla="*/ 22 w 211"/>
                <a:gd name="T51" fmla="*/ 209 h 284"/>
                <a:gd name="T52" fmla="*/ 14 w 211"/>
                <a:gd name="T53" fmla="*/ 212 h 284"/>
                <a:gd name="T54" fmla="*/ 2 w 211"/>
                <a:gd name="T55" fmla="*/ 246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11" h="284">
                  <a:moveTo>
                    <a:pt x="2" y="246"/>
                  </a:moveTo>
                  <a:cubicBezTo>
                    <a:pt x="0" y="251"/>
                    <a:pt x="2" y="252"/>
                    <a:pt x="3" y="253"/>
                  </a:cubicBezTo>
                  <a:cubicBezTo>
                    <a:pt x="9" y="257"/>
                    <a:pt x="15" y="260"/>
                    <a:pt x="20" y="263"/>
                  </a:cubicBezTo>
                  <a:cubicBezTo>
                    <a:pt x="51" y="280"/>
                    <a:pt x="80" y="284"/>
                    <a:pt x="111" y="284"/>
                  </a:cubicBezTo>
                  <a:cubicBezTo>
                    <a:pt x="173" y="284"/>
                    <a:pt x="211" y="252"/>
                    <a:pt x="211" y="199"/>
                  </a:cubicBezTo>
                  <a:cubicBezTo>
                    <a:pt x="211" y="197"/>
                    <a:pt x="211" y="197"/>
                    <a:pt x="211" y="197"/>
                  </a:cubicBezTo>
                  <a:cubicBezTo>
                    <a:pt x="211" y="148"/>
                    <a:pt x="168" y="131"/>
                    <a:pt x="127" y="118"/>
                  </a:cubicBezTo>
                  <a:cubicBezTo>
                    <a:pt x="122" y="116"/>
                    <a:pt x="122" y="116"/>
                    <a:pt x="122" y="116"/>
                  </a:cubicBezTo>
                  <a:cubicBezTo>
                    <a:pt x="91" y="106"/>
                    <a:pt x="64" y="97"/>
                    <a:pt x="64" y="77"/>
                  </a:cubicBezTo>
                  <a:cubicBezTo>
                    <a:pt x="64" y="76"/>
                    <a:pt x="64" y="76"/>
                    <a:pt x="64" y="76"/>
                  </a:cubicBezTo>
                  <a:cubicBezTo>
                    <a:pt x="64" y="59"/>
                    <a:pt x="80" y="46"/>
                    <a:pt x="104" y="46"/>
                  </a:cubicBezTo>
                  <a:cubicBezTo>
                    <a:pt x="131" y="46"/>
                    <a:pt x="162" y="55"/>
                    <a:pt x="183" y="66"/>
                  </a:cubicBezTo>
                  <a:cubicBezTo>
                    <a:pt x="183" y="66"/>
                    <a:pt x="189" y="70"/>
                    <a:pt x="191" y="64"/>
                  </a:cubicBezTo>
                  <a:cubicBezTo>
                    <a:pt x="192" y="61"/>
                    <a:pt x="202" y="33"/>
                    <a:pt x="203" y="30"/>
                  </a:cubicBezTo>
                  <a:cubicBezTo>
                    <a:pt x="205" y="27"/>
                    <a:pt x="203" y="25"/>
                    <a:pt x="200" y="23"/>
                  </a:cubicBezTo>
                  <a:cubicBezTo>
                    <a:pt x="177" y="9"/>
                    <a:pt x="145" y="0"/>
                    <a:pt x="11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49" y="0"/>
                    <a:pt x="9" y="34"/>
                    <a:pt x="9" y="83"/>
                  </a:cubicBezTo>
                  <a:cubicBezTo>
                    <a:pt x="9" y="84"/>
                    <a:pt x="9" y="84"/>
                    <a:pt x="9" y="84"/>
                  </a:cubicBezTo>
                  <a:cubicBezTo>
                    <a:pt x="9" y="136"/>
                    <a:pt x="53" y="153"/>
                    <a:pt x="94" y="164"/>
                  </a:cubicBezTo>
                  <a:cubicBezTo>
                    <a:pt x="100" y="166"/>
                    <a:pt x="100" y="166"/>
                    <a:pt x="100" y="166"/>
                  </a:cubicBezTo>
                  <a:cubicBezTo>
                    <a:pt x="130" y="175"/>
                    <a:pt x="156" y="183"/>
                    <a:pt x="156" y="204"/>
                  </a:cubicBezTo>
                  <a:cubicBezTo>
                    <a:pt x="156" y="205"/>
                    <a:pt x="156" y="205"/>
                    <a:pt x="156" y="205"/>
                  </a:cubicBezTo>
                  <a:cubicBezTo>
                    <a:pt x="156" y="225"/>
                    <a:pt x="139" y="239"/>
                    <a:pt x="112" y="239"/>
                  </a:cubicBezTo>
                  <a:cubicBezTo>
                    <a:pt x="102" y="239"/>
                    <a:pt x="68" y="239"/>
                    <a:pt x="32" y="216"/>
                  </a:cubicBezTo>
                  <a:cubicBezTo>
                    <a:pt x="28" y="213"/>
                    <a:pt x="25" y="212"/>
                    <a:pt x="22" y="209"/>
                  </a:cubicBezTo>
                  <a:cubicBezTo>
                    <a:pt x="21" y="209"/>
                    <a:pt x="16" y="207"/>
                    <a:pt x="14" y="212"/>
                  </a:cubicBezTo>
                  <a:lnTo>
                    <a:pt x="2" y="24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55" name="Freeform 54"/>
            <p:cNvSpPr>
              <a:spLocks noEditPoints="1"/>
            </p:cNvSpPr>
            <p:nvPr userDrawn="1"/>
          </p:nvSpPr>
          <p:spPr bwMode="auto">
            <a:xfrm>
              <a:off x="4455" y="1671"/>
              <a:ext cx="596" cy="672"/>
            </a:xfrm>
            <a:custGeom>
              <a:avLst/>
              <a:gdLst>
                <a:gd name="T0" fmla="*/ 245 w 252"/>
                <a:gd name="T1" fmla="*/ 87 h 284"/>
                <a:gd name="T2" fmla="*/ 221 w 252"/>
                <a:gd name="T3" fmla="*/ 42 h 284"/>
                <a:gd name="T4" fmla="*/ 181 w 252"/>
                <a:gd name="T5" fmla="*/ 12 h 284"/>
                <a:gd name="T6" fmla="*/ 126 w 252"/>
                <a:gd name="T7" fmla="*/ 0 h 284"/>
                <a:gd name="T8" fmla="*/ 71 w 252"/>
                <a:gd name="T9" fmla="*/ 12 h 284"/>
                <a:gd name="T10" fmla="*/ 31 w 252"/>
                <a:gd name="T11" fmla="*/ 42 h 284"/>
                <a:gd name="T12" fmla="*/ 7 w 252"/>
                <a:gd name="T13" fmla="*/ 87 h 284"/>
                <a:gd name="T14" fmla="*/ 0 w 252"/>
                <a:gd name="T15" fmla="*/ 142 h 284"/>
                <a:gd name="T16" fmla="*/ 7 w 252"/>
                <a:gd name="T17" fmla="*/ 198 h 284"/>
                <a:gd name="T18" fmla="*/ 31 w 252"/>
                <a:gd name="T19" fmla="*/ 243 h 284"/>
                <a:gd name="T20" fmla="*/ 71 w 252"/>
                <a:gd name="T21" fmla="*/ 273 h 284"/>
                <a:gd name="T22" fmla="*/ 126 w 252"/>
                <a:gd name="T23" fmla="*/ 284 h 284"/>
                <a:gd name="T24" fmla="*/ 181 w 252"/>
                <a:gd name="T25" fmla="*/ 273 h 284"/>
                <a:gd name="T26" fmla="*/ 221 w 252"/>
                <a:gd name="T27" fmla="*/ 243 h 284"/>
                <a:gd name="T28" fmla="*/ 245 w 252"/>
                <a:gd name="T29" fmla="*/ 198 h 284"/>
                <a:gd name="T30" fmla="*/ 252 w 252"/>
                <a:gd name="T31" fmla="*/ 142 h 284"/>
                <a:gd name="T32" fmla="*/ 245 w 252"/>
                <a:gd name="T33" fmla="*/ 87 h 284"/>
                <a:gd name="T34" fmla="*/ 193 w 252"/>
                <a:gd name="T35" fmla="*/ 142 h 284"/>
                <a:gd name="T36" fmla="*/ 176 w 252"/>
                <a:gd name="T37" fmla="*/ 213 h 284"/>
                <a:gd name="T38" fmla="*/ 126 w 252"/>
                <a:gd name="T39" fmla="*/ 237 h 284"/>
                <a:gd name="T40" fmla="*/ 76 w 252"/>
                <a:gd name="T41" fmla="*/ 213 h 284"/>
                <a:gd name="T42" fmla="*/ 60 w 252"/>
                <a:gd name="T43" fmla="*/ 142 h 284"/>
                <a:gd name="T44" fmla="*/ 76 w 252"/>
                <a:gd name="T45" fmla="*/ 72 h 284"/>
                <a:gd name="T46" fmla="*/ 126 w 252"/>
                <a:gd name="T47" fmla="*/ 48 h 284"/>
                <a:gd name="T48" fmla="*/ 176 w 252"/>
                <a:gd name="T49" fmla="*/ 72 h 284"/>
                <a:gd name="T50" fmla="*/ 193 w 252"/>
                <a:gd name="T51" fmla="*/ 142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52" h="284">
                  <a:moveTo>
                    <a:pt x="245" y="87"/>
                  </a:moveTo>
                  <a:cubicBezTo>
                    <a:pt x="240" y="69"/>
                    <a:pt x="232" y="54"/>
                    <a:pt x="221" y="42"/>
                  </a:cubicBezTo>
                  <a:cubicBezTo>
                    <a:pt x="211" y="29"/>
                    <a:pt x="197" y="19"/>
                    <a:pt x="181" y="12"/>
                  </a:cubicBezTo>
                  <a:cubicBezTo>
                    <a:pt x="166" y="4"/>
                    <a:pt x="147" y="0"/>
                    <a:pt x="126" y="0"/>
                  </a:cubicBezTo>
                  <a:cubicBezTo>
                    <a:pt x="105" y="0"/>
                    <a:pt x="86" y="4"/>
                    <a:pt x="71" y="12"/>
                  </a:cubicBezTo>
                  <a:cubicBezTo>
                    <a:pt x="55" y="19"/>
                    <a:pt x="41" y="29"/>
                    <a:pt x="31" y="42"/>
                  </a:cubicBezTo>
                  <a:cubicBezTo>
                    <a:pt x="20" y="54"/>
                    <a:pt x="12" y="69"/>
                    <a:pt x="7" y="87"/>
                  </a:cubicBezTo>
                  <a:cubicBezTo>
                    <a:pt x="2" y="104"/>
                    <a:pt x="0" y="122"/>
                    <a:pt x="0" y="142"/>
                  </a:cubicBezTo>
                  <a:cubicBezTo>
                    <a:pt x="0" y="162"/>
                    <a:pt x="2" y="181"/>
                    <a:pt x="7" y="198"/>
                  </a:cubicBezTo>
                  <a:cubicBezTo>
                    <a:pt x="12" y="215"/>
                    <a:pt x="20" y="230"/>
                    <a:pt x="31" y="243"/>
                  </a:cubicBezTo>
                  <a:cubicBezTo>
                    <a:pt x="41" y="255"/>
                    <a:pt x="55" y="265"/>
                    <a:pt x="71" y="273"/>
                  </a:cubicBezTo>
                  <a:cubicBezTo>
                    <a:pt x="86" y="280"/>
                    <a:pt x="105" y="284"/>
                    <a:pt x="126" y="284"/>
                  </a:cubicBezTo>
                  <a:cubicBezTo>
                    <a:pt x="147" y="284"/>
                    <a:pt x="166" y="280"/>
                    <a:pt x="181" y="273"/>
                  </a:cubicBezTo>
                  <a:cubicBezTo>
                    <a:pt x="197" y="265"/>
                    <a:pt x="211" y="255"/>
                    <a:pt x="221" y="243"/>
                  </a:cubicBezTo>
                  <a:cubicBezTo>
                    <a:pt x="232" y="230"/>
                    <a:pt x="240" y="215"/>
                    <a:pt x="245" y="198"/>
                  </a:cubicBezTo>
                  <a:cubicBezTo>
                    <a:pt x="250" y="181"/>
                    <a:pt x="252" y="162"/>
                    <a:pt x="252" y="142"/>
                  </a:cubicBezTo>
                  <a:cubicBezTo>
                    <a:pt x="252" y="122"/>
                    <a:pt x="250" y="104"/>
                    <a:pt x="245" y="87"/>
                  </a:cubicBezTo>
                  <a:moveTo>
                    <a:pt x="193" y="142"/>
                  </a:moveTo>
                  <a:cubicBezTo>
                    <a:pt x="193" y="172"/>
                    <a:pt x="187" y="196"/>
                    <a:pt x="176" y="213"/>
                  </a:cubicBezTo>
                  <a:cubicBezTo>
                    <a:pt x="165" y="229"/>
                    <a:pt x="149" y="237"/>
                    <a:pt x="126" y="237"/>
                  </a:cubicBezTo>
                  <a:cubicBezTo>
                    <a:pt x="103" y="237"/>
                    <a:pt x="87" y="229"/>
                    <a:pt x="76" y="213"/>
                  </a:cubicBezTo>
                  <a:cubicBezTo>
                    <a:pt x="65" y="196"/>
                    <a:pt x="60" y="172"/>
                    <a:pt x="60" y="142"/>
                  </a:cubicBezTo>
                  <a:cubicBezTo>
                    <a:pt x="60" y="112"/>
                    <a:pt x="65" y="89"/>
                    <a:pt x="76" y="72"/>
                  </a:cubicBezTo>
                  <a:cubicBezTo>
                    <a:pt x="87" y="56"/>
                    <a:pt x="103" y="48"/>
                    <a:pt x="126" y="48"/>
                  </a:cubicBezTo>
                  <a:cubicBezTo>
                    <a:pt x="149" y="48"/>
                    <a:pt x="165" y="56"/>
                    <a:pt x="176" y="72"/>
                  </a:cubicBezTo>
                  <a:cubicBezTo>
                    <a:pt x="187" y="89"/>
                    <a:pt x="193" y="112"/>
                    <a:pt x="193" y="14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56" name="Freeform 55"/>
            <p:cNvSpPr>
              <a:spLocks/>
            </p:cNvSpPr>
            <p:nvPr userDrawn="1"/>
          </p:nvSpPr>
          <p:spPr bwMode="auto">
            <a:xfrm>
              <a:off x="5566" y="1671"/>
              <a:ext cx="507" cy="670"/>
            </a:xfrm>
            <a:custGeom>
              <a:avLst/>
              <a:gdLst>
                <a:gd name="T0" fmla="*/ 199 w 214"/>
                <a:gd name="T1" fmla="*/ 229 h 283"/>
                <a:gd name="T2" fmla="*/ 193 w 214"/>
                <a:gd name="T3" fmla="*/ 226 h 283"/>
                <a:gd name="T4" fmla="*/ 169 w 214"/>
                <a:gd name="T5" fmla="*/ 233 h 283"/>
                <a:gd name="T6" fmla="*/ 140 w 214"/>
                <a:gd name="T7" fmla="*/ 235 h 283"/>
                <a:gd name="T8" fmla="*/ 81 w 214"/>
                <a:gd name="T9" fmla="*/ 213 h 283"/>
                <a:gd name="T10" fmla="*/ 59 w 214"/>
                <a:gd name="T11" fmla="*/ 142 h 283"/>
                <a:gd name="T12" fmla="*/ 79 w 214"/>
                <a:gd name="T13" fmla="*/ 74 h 283"/>
                <a:gd name="T14" fmla="*/ 136 w 214"/>
                <a:gd name="T15" fmla="*/ 49 h 283"/>
                <a:gd name="T16" fmla="*/ 191 w 214"/>
                <a:gd name="T17" fmla="*/ 56 h 283"/>
                <a:gd name="T18" fmla="*/ 197 w 214"/>
                <a:gd name="T19" fmla="*/ 53 h 283"/>
                <a:gd name="T20" fmla="*/ 210 w 214"/>
                <a:gd name="T21" fmla="*/ 18 h 283"/>
                <a:gd name="T22" fmla="*/ 206 w 214"/>
                <a:gd name="T23" fmla="*/ 11 h 283"/>
                <a:gd name="T24" fmla="*/ 172 w 214"/>
                <a:gd name="T25" fmla="*/ 3 h 283"/>
                <a:gd name="T26" fmla="*/ 133 w 214"/>
                <a:gd name="T27" fmla="*/ 0 h 283"/>
                <a:gd name="T28" fmla="*/ 75 w 214"/>
                <a:gd name="T29" fmla="*/ 11 h 283"/>
                <a:gd name="T30" fmla="*/ 34 w 214"/>
                <a:gd name="T31" fmla="*/ 41 h 283"/>
                <a:gd name="T32" fmla="*/ 9 w 214"/>
                <a:gd name="T33" fmla="*/ 86 h 283"/>
                <a:gd name="T34" fmla="*/ 0 w 214"/>
                <a:gd name="T35" fmla="*/ 142 h 283"/>
                <a:gd name="T36" fmla="*/ 35 w 214"/>
                <a:gd name="T37" fmla="*/ 245 h 283"/>
                <a:gd name="T38" fmla="*/ 137 w 214"/>
                <a:gd name="T39" fmla="*/ 283 h 283"/>
                <a:gd name="T40" fmla="*/ 210 w 214"/>
                <a:gd name="T41" fmla="*/ 270 h 283"/>
                <a:gd name="T42" fmla="*/ 212 w 214"/>
                <a:gd name="T43" fmla="*/ 264 h 283"/>
                <a:gd name="T44" fmla="*/ 199 w 214"/>
                <a:gd name="T45" fmla="*/ 229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4" h="283">
                  <a:moveTo>
                    <a:pt x="199" y="229"/>
                  </a:moveTo>
                  <a:cubicBezTo>
                    <a:pt x="198" y="224"/>
                    <a:pt x="193" y="226"/>
                    <a:pt x="193" y="226"/>
                  </a:cubicBezTo>
                  <a:cubicBezTo>
                    <a:pt x="185" y="229"/>
                    <a:pt x="177" y="231"/>
                    <a:pt x="169" y="233"/>
                  </a:cubicBezTo>
                  <a:cubicBezTo>
                    <a:pt x="160" y="234"/>
                    <a:pt x="151" y="235"/>
                    <a:pt x="140" y="235"/>
                  </a:cubicBezTo>
                  <a:cubicBezTo>
                    <a:pt x="115" y="235"/>
                    <a:pt x="95" y="227"/>
                    <a:pt x="81" y="213"/>
                  </a:cubicBezTo>
                  <a:cubicBezTo>
                    <a:pt x="67" y="198"/>
                    <a:pt x="59" y="174"/>
                    <a:pt x="59" y="142"/>
                  </a:cubicBezTo>
                  <a:cubicBezTo>
                    <a:pt x="59" y="113"/>
                    <a:pt x="66" y="91"/>
                    <a:pt x="79" y="74"/>
                  </a:cubicBezTo>
                  <a:cubicBezTo>
                    <a:pt x="91" y="57"/>
                    <a:pt x="111" y="49"/>
                    <a:pt x="136" y="49"/>
                  </a:cubicBezTo>
                  <a:cubicBezTo>
                    <a:pt x="158" y="49"/>
                    <a:pt x="174" y="51"/>
                    <a:pt x="191" y="56"/>
                  </a:cubicBezTo>
                  <a:cubicBezTo>
                    <a:pt x="191" y="56"/>
                    <a:pt x="195" y="58"/>
                    <a:pt x="197" y="53"/>
                  </a:cubicBezTo>
                  <a:cubicBezTo>
                    <a:pt x="201" y="40"/>
                    <a:pt x="205" y="31"/>
                    <a:pt x="210" y="18"/>
                  </a:cubicBezTo>
                  <a:cubicBezTo>
                    <a:pt x="211" y="14"/>
                    <a:pt x="208" y="12"/>
                    <a:pt x="206" y="11"/>
                  </a:cubicBezTo>
                  <a:cubicBezTo>
                    <a:pt x="200" y="9"/>
                    <a:pt x="184" y="5"/>
                    <a:pt x="172" y="3"/>
                  </a:cubicBezTo>
                  <a:cubicBezTo>
                    <a:pt x="161" y="1"/>
                    <a:pt x="148" y="0"/>
                    <a:pt x="133" y="0"/>
                  </a:cubicBezTo>
                  <a:cubicBezTo>
                    <a:pt x="111" y="0"/>
                    <a:pt x="92" y="4"/>
                    <a:pt x="75" y="11"/>
                  </a:cubicBezTo>
                  <a:cubicBezTo>
                    <a:pt x="59" y="19"/>
                    <a:pt x="45" y="29"/>
                    <a:pt x="34" y="41"/>
                  </a:cubicBezTo>
                  <a:cubicBezTo>
                    <a:pt x="23" y="54"/>
                    <a:pt x="14" y="69"/>
                    <a:pt x="9" y="86"/>
                  </a:cubicBezTo>
                  <a:cubicBezTo>
                    <a:pt x="3" y="103"/>
                    <a:pt x="0" y="122"/>
                    <a:pt x="0" y="142"/>
                  </a:cubicBezTo>
                  <a:cubicBezTo>
                    <a:pt x="0" y="185"/>
                    <a:pt x="12" y="220"/>
                    <a:pt x="35" y="245"/>
                  </a:cubicBezTo>
                  <a:cubicBezTo>
                    <a:pt x="58" y="270"/>
                    <a:pt x="92" y="283"/>
                    <a:pt x="137" y="283"/>
                  </a:cubicBezTo>
                  <a:cubicBezTo>
                    <a:pt x="163" y="283"/>
                    <a:pt x="190" y="278"/>
                    <a:pt x="210" y="270"/>
                  </a:cubicBezTo>
                  <a:cubicBezTo>
                    <a:pt x="210" y="270"/>
                    <a:pt x="214" y="268"/>
                    <a:pt x="212" y="264"/>
                  </a:cubicBezTo>
                  <a:lnTo>
                    <a:pt x="199" y="22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57" name="Freeform 56"/>
            <p:cNvSpPr>
              <a:spLocks noEditPoints="1"/>
            </p:cNvSpPr>
            <p:nvPr userDrawn="1"/>
          </p:nvSpPr>
          <p:spPr bwMode="auto">
            <a:xfrm>
              <a:off x="6108" y="1671"/>
              <a:ext cx="582" cy="672"/>
            </a:xfrm>
            <a:custGeom>
              <a:avLst/>
              <a:gdLst>
                <a:gd name="T0" fmla="*/ 235 w 246"/>
                <a:gd name="T1" fmla="*/ 77 h 284"/>
                <a:gd name="T2" fmla="*/ 213 w 246"/>
                <a:gd name="T3" fmla="*/ 36 h 284"/>
                <a:gd name="T4" fmla="*/ 179 w 246"/>
                <a:gd name="T5" fmla="*/ 11 h 284"/>
                <a:gd name="T6" fmla="*/ 129 w 246"/>
                <a:gd name="T7" fmla="*/ 0 h 284"/>
                <a:gd name="T8" fmla="*/ 71 w 246"/>
                <a:gd name="T9" fmla="*/ 12 h 284"/>
                <a:gd name="T10" fmla="*/ 31 w 246"/>
                <a:gd name="T11" fmla="*/ 42 h 284"/>
                <a:gd name="T12" fmla="*/ 7 w 246"/>
                <a:gd name="T13" fmla="*/ 88 h 284"/>
                <a:gd name="T14" fmla="*/ 0 w 246"/>
                <a:gd name="T15" fmla="*/ 144 h 284"/>
                <a:gd name="T16" fmla="*/ 8 w 246"/>
                <a:gd name="T17" fmla="*/ 200 h 284"/>
                <a:gd name="T18" fmla="*/ 33 w 246"/>
                <a:gd name="T19" fmla="*/ 244 h 284"/>
                <a:gd name="T20" fmla="*/ 77 w 246"/>
                <a:gd name="T21" fmla="*/ 273 h 284"/>
                <a:gd name="T22" fmla="*/ 141 w 246"/>
                <a:gd name="T23" fmla="*/ 284 h 284"/>
                <a:gd name="T24" fmla="*/ 229 w 246"/>
                <a:gd name="T25" fmla="*/ 266 h 284"/>
                <a:gd name="T26" fmla="*/ 230 w 246"/>
                <a:gd name="T27" fmla="*/ 258 h 284"/>
                <a:gd name="T28" fmla="*/ 219 w 246"/>
                <a:gd name="T29" fmla="*/ 226 h 284"/>
                <a:gd name="T30" fmla="*/ 212 w 246"/>
                <a:gd name="T31" fmla="*/ 223 h 284"/>
                <a:gd name="T32" fmla="*/ 140 w 246"/>
                <a:gd name="T33" fmla="*/ 236 h 284"/>
                <a:gd name="T34" fmla="*/ 80 w 246"/>
                <a:gd name="T35" fmla="*/ 215 h 284"/>
                <a:gd name="T36" fmla="*/ 60 w 246"/>
                <a:gd name="T37" fmla="*/ 157 h 284"/>
                <a:gd name="T38" fmla="*/ 235 w 246"/>
                <a:gd name="T39" fmla="*/ 157 h 284"/>
                <a:gd name="T40" fmla="*/ 240 w 246"/>
                <a:gd name="T41" fmla="*/ 152 h 284"/>
                <a:gd name="T42" fmla="*/ 235 w 246"/>
                <a:gd name="T43" fmla="*/ 77 h 284"/>
                <a:gd name="T44" fmla="*/ 61 w 246"/>
                <a:gd name="T45" fmla="*/ 113 h 284"/>
                <a:gd name="T46" fmla="*/ 75 w 246"/>
                <a:gd name="T47" fmla="*/ 72 h 284"/>
                <a:gd name="T48" fmla="*/ 125 w 246"/>
                <a:gd name="T49" fmla="*/ 47 h 284"/>
                <a:gd name="T50" fmla="*/ 174 w 246"/>
                <a:gd name="T51" fmla="*/ 72 h 284"/>
                <a:gd name="T52" fmla="*/ 186 w 246"/>
                <a:gd name="T53" fmla="*/ 113 h 284"/>
                <a:gd name="T54" fmla="*/ 61 w 246"/>
                <a:gd name="T55" fmla="*/ 113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46" h="284">
                  <a:moveTo>
                    <a:pt x="235" y="77"/>
                  </a:moveTo>
                  <a:cubicBezTo>
                    <a:pt x="231" y="60"/>
                    <a:pt x="220" y="44"/>
                    <a:pt x="213" y="36"/>
                  </a:cubicBezTo>
                  <a:cubicBezTo>
                    <a:pt x="201" y="24"/>
                    <a:pt x="190" y="15"/>
                    <a:pt x="179" y="11"/>
                  </a:cubicBezTo>
                  <a:cubicBezTo>
                    <a:pt x="165" y="4"/>
                    <a:pt x="148" y="0"/>
                    <a:pt x="129" y="0"/>
                  </a:cubicBezTo>
                  <a:cubicBezTo>
                    <a:pt x="107" y="0"/>
                    <a:pt x="87" y="4"/>
                    <a:pt x="71" y="12"/>
                  </a:cubicBezTo>
                  <a:cubicBezTo>
                    <a:pt x="55" y="19"/>
                    <a:pt x="42" y="30"/>
                    <a:pt x="31" y="42"/>
                  </a:cubicBezTo>
                  <a:cubicBezTo>
                    <a:pt x="20" y="55"/>
                    <a:pt x="12" y="71"/>
                    <a:pt x="7" y="88"/>
                  </a:cubicBezTo>
                  <a:cubicBezTo>
                    <a:pt x="2" y="105"/>
                    <a:pt x="0" y="124"/>
                    <a:pt x="0" y="144"/>
                  </a:cubicBezTo>
                  <a:cubicBezTo>
                    <a:pt x="0" y="164"/>
                    <a:pt x="2" y="183"/>
                    <a:pt x="8" y="200"/>
                  </a:cubicBezTo>
                  <a:cubicBezTo>
                    <a:pt x="13" y="217"/>
                    <a:pt x="21" y="232"/>
                    <a:pt x="33" y="244"/>
                  </a:cubicBezTo>
                  <a:cubicBezTo>
                    <a:pt x="44" y="257"/>
                    <a:pt x="59" y="266"/>
                    <a:pt x="77" y="273"/>
                  </a:cubicBezTo>
                  <a:cubicBezTo>
                    <a:pt x="95" y="280"/>
                    <a:pt x="116" y="284"/>
                    <a:pt x="141" y="284"/>
                  </a:cubicBezTo>
                  <a:cubicBezTo>
                    <a:pt x="191" y="283"/>
                    <a:pt x="218" y="272"/>
                    <a:pt x="229" y="266"/>
                  </a:cubicBezTo>
                  <a:cubicBezTo>
                    <a:pt x="231" y="265"/>
                    <a:pt x="232" y="263"/>
                    <a:pt x="230" y="258"/>
                  </a:cubicBezTo>
                  <a:cubicBezTo>
                    <a:pt x="219" y="226"/>
                    <a:pt x="219" y="226"/>
                    <a:pt x="219" y="226"/>
                  </a:cubicBezTo>
                  <a:cubicBezTo>
                    <a:pt x="217" y="221"/>
                    <a:pt x="212" y="223"/>
                    <a:pt x="212" y="223"/>
                  </a:cubicBezTo>
                  <a:cubicBezTo>
                    <a:pt x="200" y="227"/>
                    <a:pt x="182" y="236"/>
                    <a:pt x="140" y="236"/>
                  </a:cubicBezTo>
                  <a:cubicBezTo>
                    <a:pt x="113" y="235"/>
                    <a:pt x="93" y="227"/>
                    <a:pt x="80" y="215"/>
                  </a:cubicBezTo>
                  <a:cubicBezTo>
                    <a:pt x="67" y="202"/>
                    <a:pt x="61" y="183"/>
                    <a:pt x="60" y="157"/>
                  </a:cubicBezTo>
                  <a:cubicBezTo>
                    <a:pt x="235" y="157"/>
                    <a:pt x="235" y="157"/>
                    <a:pt x="235" y="157"/>
                  </a:cubicBezTo>
                  <a:cubicBezTo>
                    <a:pt x="235" y="157"/>
                    <a:pt x="240" y="157"/>
                    <a:pt x="240" y="152"/>
                  </a:cubicBezTo>
                  <a:cubicBezTo>
                    <a:pt x="240" y="150"/>
                    <a:pt x="246" y="116"/>
                    <a:pt x="235" y="77"/>
                  </a:cubicBezTo>
                  <a:close/>
                  <a:moveTo>
                    <a:pt x="61" y="113"/>
                  </a:moveTo>
                  <a:cubicBezTo>
                    <a:pt x="63" y="97"/>
                    <a:pt x="68" y="83"/>
                    <a:pt x="75" y="72"/>
                  </a:cubicBezTo>
                  <a:cubicBezTo>
                    <a:pt x="86" y="56"/>
                    <a:pt x="102" y="47"/>
                    <a:pt x="125" y="47"/>
                  </a:cubicBezTo>
                  <a:cubicBezTo>
                    <a:pt x="148" y="47"/>
                    <a:pt x="163" y="56"/>
                    <a:pt x="174" y="72"/>
                  </a:cubicBezTo>
                  <a:cubicBezTo>
                    <a:pt x="181" y="83"/>
                    <a:pt x="184" y="97"/>
                    <a:pt x="186" y="113"/>
                  </a:cubicBezTo>
                  <a:lnTo>
                    <a:pt x="61" y="1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58" name="Freeform 57"/>
            <p:cNvSpPr>
              <a:spLocks noEditPoints="1"/>
            </p:cNvSpPr>
            <p:nvPr userDrawn="1"/>
          </p:nvSpPr>
          <p:spPr bwMode="auto">
            <a:xfrm>
              <a:off x="2793" y="1671"/>
              <a:ext cx="581" cy="672"/>
            </a:xfrm>
            <a:custGeom>
              <a:avLst/>
              <a:gdLst>
                <a:gd name="T0" fmla="*/ 235 w 246"/>
                <a:gd name="T1" fmla="*/ 77 h 284"/>
                <a:gd name="T2" fmla="*/ 213 w 246"/>
                <a:gd name="T3" fmla="*/ 36 h 284"/>
                <a:gd name="T4" fmla="*/ 179 w 246"/>
                <a:gd name="T5" fmla="*/ 11 h 284"/>
                <a:gd name="T6" fmla="*/ 129 w 246"/>
                <a:gd name="T7" fmla="*/ 0 h 284"/>
                <a:gd name="T8" fmla="*/ 71 w 246"/>
                <a:gd name="T9" fmla="*/ 12 h 284"/>
                <a:gd name="T10" fmla="*/ 31 w 246"/>
                <a:gd name="T11" fmla="*/ 42 h 284"/>
                <a:gd name="T12" fmla="*/ 7 w 246"/>
                <a:gd name="T13" fmla="*/ 88 h 284"/>
                <a:gd name="T14" fmla="*/ 0 w 246"/>
                <a:gd name="T15" fmla="*/ 144 h 284"/>
                <a:gd name="T16" fmla="*/ 8 w 246"/>
                <a:gd name="T17" fmla="*/ 200 h 284"/>
                <a:gd name="T18" fmla="*/ 33 w 246"/>
                <a:gd name="T19" fmla="*/ 244 h 284"/>
                <a:gd name="T20" fmla="*/ 77 w 246"/>
                <a:gd name="T21" fmla="*/ 273 h 284"/>
                <a:gd name="T22" fmla="*/ 141 w 246"/>
                <a:gd name="T23" fmla="*/ 284 h 284"/>
                <a:gd name="T24" fmla="*/ 229 w 246"/>
                <a:gd name="T25" fmla="*/ 266 h 284"/>
                <a:gd name="T26" fmla="*/ 230 w 246"/>
                <a:gd name="T27" fmla="*/ 258 h 284"/>
                <a:gd name="T28" fmla="*/ 219 w 246"/>
                <a:gd name="T29" fmla="*/ 226 h 284"/>
                <a:gd name="T30" fmla="*/ 212 w 246"/>
                <a:gd name="T31" fmla="*/ 223 h 284"/>
                <a:gd name="T32" fmla="*/ 140 w 246"/>
                <a:gd name="T33" fmla="*/ 236 h 284"/>
                <a:gd name="T34" fmla="*/ 80 w 246"/>
                <a:gd name="T35" fmla="*/ 215 h 284"/>
                <a:gd name="T36" fmla="*/ 60 w 246"/>
                <a:gd name="T37" fmla="*/ 157 h 284"/>
                <a:gd name="T38" fmla="*/ 235 w 246"/>
                <a:gd name="T39" fmla="*/ 157 h 284"/>
                <a:gd name="T40" fmla="*/ 240 w 246"/>
                <a:gd name="T41" fmla="*/ 152 h 284"/>
                <a:gd name="T42" fmla="*/ 235 w 246"/>
                <a:gd name="T43" fmla="*/ 77 h 284"/>
                <a:gd name="T44" fmla="*/ 61 w 246"/>
                <a:gd name="T45" fmla="*/ 113 h 284"/>
                <a:gd name="T46" fmla="*/ 75 w 246"/>
                <a:gd name="T47" fmla="*/ 72 h 284"/>
                <a:gd name="T48" fmla="*/ 125 w 246"/>
                <a:gd name="T49" fmla="*/ 47 h 284"/>
                <a:gd name="T50" fmla="*/ 174 w 246"/>
                <a:gd name="T51" fmla="*/ 72 h 284"/>
                <a:gd name="T52" fmla="*/ 186 w 246"/>
                <a:gd name="T53" fmla="*/ 113 h 284"/>
                <a:gd name="T54" fmla="*/ 61 w 246"/>
                <a:gd name="T55" fmla="*/ 113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46" h="284">
                  <a:moveTo>
                    <a:pt x="235" y="77"/>
                  </a:moveTo>
                  <a:cubicBezTo>
                    <a:pt x="231" y="60"/>
                    <a:pt x="220" y="44"/>
                    <a:pt x="213" y="36"/>
                  </a:cubicBezTo>
                  <a:cubicBezTo>
                    <a:pt x="201" y="24"/>
                    <a:pt x="190" y="15"/>
                    <a:pt x="179" y="11"/>
                  </a:cubicBezTo>
                  <a:cubicBezTo>
                    <a:pt x="165" y="4"/>
                    <a:pt x="148" y="0"/>
                    <a:pt x="129" y="0"/>
                  </a:cubicBezTo>
                  <a:cubicBezTo>
                    <a:pt x="107" y="0"/>
                    <a:pt x="87" y="4"/>
                    <a:pt x="71" y="12"/>
                  </a:cubicBezTo>
                  <a:cubicBezTo>
                    <a:pt x="55" y="19"/>
                    <a:pt x="42" y="30"/>
                    <a:pt x="31" y="42"/>
                  </a:cubicBezTo>
                  <a:cubicBezTo>
                    <a:pt x="20" y="55"/>
                    <a:pt x="12" y="71"/>
                    <a:pt x="7" y="88"/>
                  </a:cubicBezTo>
                  <a:cubicBezTo>
                    <a:pt x="2" y="105"/>
                    <a:pt x="0" y="124"/>
                    <a:pt x="0" y="144"/>
                  </a:cubicBezTo>
                  <a:cubicBezTo>
                    <a:pt x="0" y="164"/>
                    <a:pt x="2" y="183"/>
                    <a:pt x="8" y="200"/>
                  </a:cubicBezTo>
                  <a:cubicBezTo>
                    <a:pt x="13" y="217"/>
                    <a:pt x="21" y="232"/>
                    <a:pt x="33" y="244"/>
                  </a:cubicBezTo>
                  <a:cubicBezTo>
                    <a:pt x="44" y="257"/>
                    <a:pt x="59" y="266"/>
                    <a:pt x="77" y="273"/>
                  </a:cubicBezTo>
                  <a:cubicBezTo>
                    <a:pt x="95" y="280"/>
                    <a:pt x="116" y="284"/>
                    <a:pt x="141" y="284"/>
                  </a:cubicBezTo>
                  <a:cubicBezTo>
                    <a:pt x="191" y="283"/>
                    <a:pt x="218" y="272"/>
                    <a:pt x="229" y="266"/>
                  </a:cubicBezTo>
                  <a:cubicBezTo>
                    <a:pt x="231" y="265"/>
                    <a:pt x="232" y="263"/>
                    <a:pt x="230" y="258"/>
                  </a:cubicBezTo>
                  <a:cubicBezTo>
                    <a:pt x="219" y="226"/>
                    <a:pt x="219" y="226"/>
                    <a:pt x="219" y="226"/>
                  </a:cubicBezTo>
                  <a:cubicBezTo>
                    <a:pt x="217" y="221"/>
                    <a:pt x="212" y="223"/>
                    <a:pt x="212" y="223"/>
                  </a:cubicBezTo>
                  <a:cubicBezTo>
                    <a:pt x="200" y="227"/>
                    <a:pt x="182" y="236"/>
                    <a:pt x="140" y="236"/>
                  </a:cubicBezTo>
                  <a:cubicBezTo>
                    <a:pt x="113" y="235"/>
                    <a:pt x="93" y="227"/>
                    <a:pt x="80" y="215"/>
                  </a:cubicBezTo>
                  <a:cubicBezTo>
                    <a:pt x="67" y="202"/>
                    <a:pt x="61" y="183"/>
                    <a:pt x="60" y="157"/>
                  </a:cubicBezTo>
                  <a:cubicBezTo>
                    <a:pt x="235" y="157"/>
                    <a:pt x="235" y="157"/>
                    <a:pt x="235" y="157"/>
                  </a:cubicBezTo>
                  <a:cubicBezTo>
                    <a:pt x="235" y="157"/>
                    <a:pt x="240" y="157"/>
                    <a:pt x="240" y="152"/>
                  </a:cubicBezTo>
                  <a:cubicBezTo>
                    <a:pt x="240" y="150"/>
                    <a:pt x="246" y="116"/>
                    <a:pt x="235" y="77"/>
                  </a:cubicBezTo>
                  <a:close/>
                  <a:moveTo>
                    <a:pt x="61" y="113"/>
                  </a:moveTo>
                  <a:cubicBezTo>
                    <a:pt x="63" y="97"/>
                    <a:pt x="68" y="83"/>
                    <a:pt x="75" y="72"/>
                  </a:cubicBezTo>
                  <a:cubicBezTo>
                    <a:pt x="86" y="56"/>
                    <a:pt x="102" y="47"/>
                    <a:pt x="125" y="47"/>
                  </a:cubicBezTo>
                  <a:cubicBezTo>
                    <a:pt x="148" y="47"/>
                    <a:pt x="163" y="56"/>
                    <a:pt x="174" y="72"/>
                  </a:cubicBezTo>
                  <a:cubicBezTo>
                    <a:pt x="181" y="83"/>
                    <a:pt x="184" y="97"/>
                    <a:pt x="186" y="113"/>
                  </a:cubicBezTo>
                  <a:lnTo>
                    <a:pt x="61" y="1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59" name="Freeform 58"/>
            <p:cNvSpPr>
              <a:spLocks noEditPoints="1"/>
            </p:cNvSpPr>
            <p:nvPr userDrawn="1"/>
          </p:nvSpPr>
          <p:spPr bwMode="auto">
            <a:xfrm>
              <a:off x="1870" y="1671"/>
              <a:ext cx="537" cy="672"/>
            </a:xfrm>
            <a:custGeom>
              <a:avLst/>
              <a:gdLst>
                <a:gd name="T0" fmla="*/ 142 w 227"/>
                <a:gd name="T1" fmla="*/ 105 h 284"/>
                <a:gd name="T2" fmla="*/ 115 w 227"/>
                <a:gd name="T3" fmla="*/ 104 h 284"/>
                <a:gd name="T4" fmla="*/ 72 w 227"/>
                <a:gd name="T5" fmla="*/ 110 h 284"/>
                <a:gd name="T6" fmla="*/ 35 w 227"/>
                <a:gd name="T7" fmla="*/ 127 h 284"/>
                <a:gd name="T8" fmla="*/ 10 w 227"/>
                <a:gd name="T9" fmla="*/ 156 h 284"/>
                <a:gd name="T10" fmla="*/ 0 w 227"/>
                <a:gd name="T11" fmla="*/ 196 h 284"/>
                <a:gd name="T12" fmla="*/ 8 w 227"/>
                <a:gd name="T13" fmla="*/ 236 h 284"/>
                <a:gd name="T14" fmla="*/ 31 w 227"/>
                <a:gd name="T15" fmla="*/ 263 h 284"/>
                <a:gd name="T16" fmla="*/ 67 w 227"/>
                <a:gd name="T17" fmla="*/ 279 h 284"/>
                <a:gd name="T18" fmla="*/ 113 w 227"/>
                <a:gd name="T19" fmla="*/ 284 h 284"/>
                <a:gd name="T20" fmla="*/ 166 w 227"/>
                <a:gd name="T21" fmla="*/ 279 h 284"/>
                <a:gd name="T22" fmla="*/ 210 w 227"/>
                <a:gd name="T23" fmla="*/ 271 h 284"/>
                <a:gd name="T24" fmla="*/ 223 w 227"/>
                <a:gd name="T25" fmla="*/ 267 h 284"/>
                <a:gd name="T26" fmla="*/ 227 w 227"/>
                <a:gd name="T27" fmla="*/ 262 h 284"/>
                <a:gd name="T28" fmla="*/ 227 w 227"/>
                <a:gd name="T29" fmla="*/ 102 h 284"/>
                <a:gd name="T30" fmla="*/ 199 w 227"/>
                <a:gd name="T31" fmla="*/ 24 h 284"/>
                <a:gd name="T32" fmla="*/ 118 w 227"/>
                <a:gd name="T33" fmla="*/ 0 h 284"/>
                <a:gd name="T34" fmla="*/ 72 w 227"/>
                <a:gd name="T35" fmla="*/ 4 h 284"/>
                <a:gd name="T36" fmla="*/ 18 w 227"/>
                <a:gd name="T37" fmla="*/ 24 h 284"/>
                <a:gd name="T38" fmla="*/ 16 w 227"/>
                <a:gd name="T39" fmla="*/ 31 h 284"/>
                <a:gd name="T40" fmla="*/ 28 w 227"/>
                <a:gd name="T41" fmla="*/ 64 h 284"/>
                <a:gd name="T42" fmla="*/ 34 w 227"/>
                <a:gd name="T43" fmla="*/ 67 h 284"/>
                <a:gd name="T44" fmla="*/ 37 w 227"/>
                <a:gd name="T45" fmla="*/ 66 h 284"/>
                <a:gd name="T46" fmla="*/ 113 w 227"/>
                <a:gd name="T47" fmla="*/ 48 h 284"/>
                <a:gd name="T48" fmla="*/ 157 w 227"/>
                <a:gd name="T49" fmla="*/ 59 h 284"/>
                <a:gd name="T50" fmla="*/ 171 w 227"/>
                <a:gd name="T51" fmla="*/ 101 h 284"/>
                <a:gd name="T52" fmla="*/ 171 w 227"/>
                <a:gd name="T53" fmla="*/ 109 h 284"/>
                <a:gd name="T54" fmla="*/ 142 w 227"/>
                <a:gd name="T55" fmla="*/ 105 h 284"/>
                <a:gd name="T56" fmla="*/ 72 w 227"/>
                <a:gd name="T57" fmla="*/ 228 h 284"/>
                <a:gd name="T58" fmla="*/ 62 w 227"/>
                <a:gd name="T59" fmla="*/ 218 h 284"/>
                <a:gd name="T60" fmla="*/ 57 w 227"/>
                <a:gd name="T61" fmla="*/ 195 h 284"/>
                <a:gd name="T62" fmla="*/ 73 w 227"/>
                <a:gd name="T63" fmla="*/ 161 h 284"/>
                <a:gd name="T64" fmla="*/ 123 w 227"/>
                <a:gd name="T65" fmla="*/ 148 h 284"/>
                <a:gd name="T66" fmla="*/ 171 w 227"/>
                <a:gd name="T67" fmla="*/ 152 h 284"/>
                <a:gd name="T68" fmla="*/ 171 w 227"/>
                <a:gd name="T69" fmla="*/ 232 h 284"/>
                <a:gd name="T70" fmla="*/ 171 w 227"/>
                <a:gd name="T71" fmla="*/ 232 h 284"/>
                <a:gd name="T72" fmla="*/ 124 w 227"/>
                <a:gd name="T73" fmla="*/ 238 h 284"/>
                <a:gd name="T74" fmla="*/ 72 w 227"/>
                <a:gd name="T75" fmla="*/ 228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27" h="284">
                  <a:moveTo>
                    <a:pt x="142" y="105"/>
                  </a:moveTo>
                  <a:cubicBezTo>
                    <a:pt x="135" y="105"/>
                    <a:pt x="126" y="104"/>
                    <a:pt x="115" y="104"/>
                  </a:cubicBezTo>
                  <a:cubicBezTo>
                    <a:pt x="100" y="104"/>
                    <a:pt x="85" y="106"/>
                    <a:pt x="72" y="110"/>
                  </a:cubicBezTo>
                  <a:cubicBezTo>
                    <a:pt x="58" y="114"/>
                    <a:pt x="46" y="119"/>
                    <a:pt x="35" y="127"/>
                  </a:cubicBezTo>
                  <a:cubicBezTo>
                    <a:pt x="24" y="134"/>
                    <a:pt x="16" y="144"/>
                    <a:pt x="10" y="156"/>
                  </a:cubicBezTo>
                  <a:cubicBezTo>
                    <a:pt x="4" y="167"/>
                    <a:pt x="0" y="181"/>
                    <a:pt x="0" y="196"/>
                  </a:cubicBezTo>
                  <a:cubicBezTo>
                    <a:pt x="0" y="212"/>
                    <a:pt x="3" y="225"/>
                    <a:pt x="8" y="236"/>
                  </a:cubicBezTo>
                  <a:cubicBezTo>
                    <a:pt x="14" y="247"/>
                    <a:pt x="21" y="256"/>
                    <a:pt x="31" y="263"/>
                  </a:cubicBezTo>
                  <a:cubicBezTo>
                    <a:pt x="41" y="270"/>
                    <a:pt x="53" y="276"/>
                    <a:pt x="67" y="279"/>
                  </a:cubicBezTo>
                  <a:cubicBezTo>
                    <a:pt x="81" y="282"/>
                    <a:pt x="96" y="284"/>
                    <a:pt x="113" y="284"/>
                  </a:cubicBezTo>
                  <a:cubicBezTo>
                    <a:pt x="131" y="284"/>
                    <a:pt x="149" y="282"/>
                    <a:pt x="166" y="279"/>
                  </a:cubicBezTo>
                  <a:cubicBezTo>
                    <a:pt x="184" y="276"/>
                    <a:pt x="205" y="272"/>
                    <a:pt x="210" y="271"/>
                  </a:cubicBezTo>
                  <a:cubicBezTo>
                    <a:pt x="216" y="269"/>
                    <a:pt x="223" y="267"/>
                    <a:pt x="223" y="267"/>
                  </a:cubicBezTo>
                  <a:cubicBezTo>
                    <a:pt x="227" y="266"/>
                    <a:pt x="227" y="262"/>
                    <a:pt x="227" y="262"/>
                  </a:cubicBezTo>
                  <a:cubicBezTo>
                    <a:pt x="227" y="102"/>
                    <a:pt x="227" y="102"/>
                    <a:pt x="227" y="102"/>
                  </a:cubicBezTo>
                  <a:cubicBezTo>
                    <a:pt x="227" y="67"/>
                    <a:pt x="217" y="40"/>
                    <a:pt x="199" y="24"/>
                  </a:cubicBezTo>
                  <a:cubicBezTo>
                    <a:pt x="180" y="8"/>
                    <a:pt x="153" y="0"/>
                    <a:pt x="118" y="0"/>
                  </a:cubicBezTo>
                  <a:cubicBezTo>
                    <a:pt x="105" y="0"/>
                    <a:pt x="84" y="2"/>
                    <a:pt x="72" y="4"/>
                  </a:cubicBezTo>
                  <a:cubicBezTo>
                    <a:pt x="72" y="4"/>
                    <a:pt x="33" y="12"/>
                    <a:pt x="18" y="24"/>
                  </a:cubicBezTo>
                  <a:cubicBezTo>
                    <a:pt x="18" y="24"/>
                    <a:pt x="14" y="26"/>
                    <a:pt x="16" y="31"/>
                  </a:cubicBezTo>
                  <a:cubicBezTo>
                    <a:pt x="28" y="64"/>
                    <a:pt x="28" y="64"/>
                    <a:pt x="28" y="64"/>
                  </a:cubicBezTo>
                  <a:cubicBezTo>
                    <a:pt x="30" y="69"/>
                    <a:pt x="34" y="67"/>
                    <a:pt x="34" y="67"/>
                  </a:cubicBezTo>
                  <a:cubicBezTo>
                    <a:pt x="34" y="67"/>
                    <a:pt x="35" y="67"/>
                    <a:pt x="37" y="66"/>
                  </a:cubicBezTo>
                  <a:cubicBezTo>
                    <a:pt x="71" y="48"/>
                    <a:pt x="113" y="48"/>
                    <a:pt x="113" y="48"/>
                  </a:cubicBezTo>
                  <a:cubicBezTo>
                    <a:pt x="132" y="48"/>
                    <a:pt x="147" y="52"/>
                    <a:pt x="157" y="59"/>
                  </a:cubicBezTo>
                  <a:cubicBezTo>
                    <a:pt x="166" y="67"/>
                    <a:pt x="171" y="78"/>
                    <a:pt x="171" y="101"/>
                  </a:cubicBezTo>
                  <a:cubicBezTo>
                    <a:pt x="171" y="109"/>
                    <a:pt x="171" y="109"/>
                    <a:pt x="171" y="109"/>
                  </a:cubicBezTo>
                  <a:cubicBezTo>
                    <a:pt x="156" y="106"/>
                    <a:pt x="142" y="105"/>
                    <a:pt x="142" y="105"/>
                  </a:cubicBezTo>
                  <a:close/>
                  <a:moveTo>
                    <a:pt x="72" y="228"/>
                  </a:moveTo>
                  <a:cubicBezTo>
                    <a:pt x="66" y="223"/>
                    <a:pt x="65" y="221"/>
                    <a:pt x="62" y="218"/>
                  </a:cubicBezTo>
                  <a:cubicBezTo>
                    <a:pt x="59" y="212"/>
                    <a:pt x="57" y="205"/>
                    <a:pt x="57" y="195"/>
                  </a:cubicBezTo>
                  <a:cubicBezTo>
                    <a:pt x="57" y="180"/>
                    <a:pt x="62" y="169"/>
                    <a:pt x="73" y="161"/>
                  </a:cubicBezTo>
                  <a:cubicBezTo>
                    <a:pt x="73" y="161"/>
                    <a:pt x="88" y="148"/>
                    <a:pt x="123" y="148"/>
                  </a:cubicBezTo>
                  <a:cubicBezTo>
                    <a:pt x="149" y="149"/>
                    <a:pt x="171" y="152"/>
                    <a:pt x="171" y="152"/>
                  </a:cubicBezTo>
                  <a:cubicBezTo>
                    <a:pt x="171" y="232"/>
                    <a:pt x="171" y="232"/>
                    <a:pt x="171" y="232"/>
                  </a:cubicBezTo>
                  <a:cubicBezTo>
                    <a:pt x="171" y="232"/>
                    <a:pt x="171" y="232"/>
                    <a:pt x="171" y="232"/>
                  </a:cubicBezTo>
                  <a:cubicBezTo>
                    <a:pt x="171" y="232"/>
                    <a:pt x="149" y="237"/>
                    <a:pt x="124" y="238"/>
                  </a:cubicBezTo>
                  <a:cubicBezTo>
                    <a:pt x="88" y="240"/>
                    <a:pt x="72" y="228"/>
                    <a:pt x="72" y="2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60" name="Freeform 59"/>
            <p:cNvSpPr>
              <a:spLocks/>
            </p:cNvSpPr>
            <p:nvPr userDrawn="1"/>
          </p:nvSpPr>
          <p:spPr bwMode="auto">
            <a:xfrm>
              <a:off x="5162" y="1676"/>
              <a:ext cx="386" cy="653"/>
            </a:xfrm>
            <a:custGeom>
              <a:avLst/>
              <a:gdLst>
                <a:gd name="T0" fmla="*/ 162 w 163"/>
                <a:gd name="T1" fmla="*/ 13 h 276"/>
                <a:gd name="T2" fmla="*/ 159 w 163"/>
                <a:gd name="T3" fmla="*/ 7 h 276"/>
                <a:gd name="T4" fmla="*/ 130 w 163"/>
                <a:gd name="T5" fmla="*/ 2 h 276"/>
                <a:gd name="T6" fmla="*/ 85 w 163"/>
                <a:gd name="T7" fmla="*/ 9 h 276"/>
                <a:gd name="T8" fmla="*/ 55 w 163"/>
                <a:gd name="T9" fmla="*/ 31 h 276"/>
                <a:gd name="T10" fmla="*/ 55 w 163"/>
                <a:gd name="T11" fmla="*/ 9 h 276"/>
                <a:gd name="T12" fmla="*/ 50 w 163"/>
                <a:gd name="T13" fmla="*/ 4 h 276"/>
                <a:gd name="T14" fmla="*/ 5 w 163"/>
                <a:gd name="T15" fmla="*/ 4 h 276"/>
                <a:gd name="T16" fmla="*/ 0 w 163"/>
                <a:gd name="T17" fmla="*/ 9 h 276"/>
                <a:gd name="T18" fmla="*/ 0 w 163"/>
                <a:gd name="T19" fmla="*/ 270 h 276"/>
                <a:gd name="T20" fmla="*/ 6 w 163"/>
                <a:gd name="T21" fmla="*/ 276 h 276"/>
                <a:gd name="T22" fmla="*/ 52 w 163"/>
                <a:gd name="T23" fmla="*/ 276 h 276"/>
                <a:gd name="T24" fmla="*/ 57 w 163"/>
                <a:gd name="T25" fmla="*/ 270 h 276"/>
                <a:gd name="T26" fmla="*/ 57 w 163"/>
                <a:gd name="T27" fmla="*/ 140 h 276"/>
                <a:gd name="T28" fmla="*/ 63 w 163"/>
                <a:gd name="T29" fmla="*/ 94 h 276"/>
                <a:gd name="T30" fmla="*/ 78 w 163"/>
                <a:gd name="T31" fmla="*/ 68 h 276"/>
                <a:gd name="T32" fmla="*/ 100 w 163"/>
                <a:gd name="T33" fmla="*/ 55 h 276"/>
                <a:gd name="T34" fmla="*/ 123 w 163"/>
                <a:gd name="T35" fmla="*/ 52 h 276"/>
                <a:gd name="T36" fmla="*/ 142 w 163"/>
                <a:gd name="T37" fmla="*/ 54 h 276"/>
                <a:gd name="T38" fmla="*/ 149 w 163"/>
                <a:gd name="T39" fmla="*/ 50 h 276"/>
                <a:gd name="T40" fmla="*/ 162 w 163"/>
                <a:gd name="T41" fmla="*/ 13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3" h="276">
                  <a:moveTo>
                    <a:pt x="162" y="13"/>
                  </a:moveTo>
                  <a:cubicBezTo>
                    <a:pt x="163" y="9"/>
                    <a:pt x="161" y="7"/>
                    <a:pt x="159" y="7"/>
                  </a:cubicBezTo>
                  <a:cubicBezTo>
                    <a:pt x="156" y="5"/>
                    <a:pt x="142" y="2"/>
                    <a:pt x="130" y="2"/>
                  </a:cubicBezTo>
                  <a:cubicBezTo>
                    <a:pt x="108" y="0"/>
                    <a:pt x="96" y="4"/>
                    <a:pt x="85" y="9"/>
                  </a:cubicBezTo>
                  <a:cubicBezTo>
                    <a:pt x="74" y="14"/>
                    <a:pt x="62" y="22"/>
                    <a:pt x="55" y="31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5" y="6"/>
                    <a:pt x="53" y="4"/>
                    <a:pt x="50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3" y="4"/>
                    <a:pt x="0" y="6"/>
                    <a:pt x="0" y="9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3"/>
                    <a:pt x="3" y="276"/>
                    <a:pt x="6" y="276"/>
                  </a:cubicBezTo>
                  <a:cubicBezTo>
                    <a:pt x="52" y="276"/>
                    <a:pt x="52" y="276"/>
                    <a:pt x="52" y="276"/>
                  </a:cubicBezTo>
                  <a:cubicBezTo>
                    <a:pt x="55" y="276"/>
                    <a:pt x="57" y="273"/>
                    <a:pt x="57" y="270"/>
                  </a:cubicBezTo>
                  <a:cubicBezTo>
                    <a:pt x="57" y="140"/>
                    <a:pt x="57" y="140"/>
                    <a:pt x="57" y="140"/>
                  </a:cubicBezTo>
                  <a:cubicBezTo>
                    <a:pt x="57" y="123"/>
                    <a:pt x="59" y="105"/>
                    <a:pt x="63" y="94"/>
                  </a:cubicBezTo>
                  <a:cubicBezTo>
                    <a:pt x="67" y="83"/>
                    <a:pt x="72" y="75"/>
                    <a:pt x="78" y="68"/>
                  </a:cubicBezTo>
                  <a:cubicBezTo>
                    <a:pt x="85" y="62"/>
                    <a:pt x="92" y="58"/>
                    <a:pt x="100" y="55"/>
                  </a:cubicBezTo>
                  <a:cubicBezTo>
                    <a:pt x="108" y="53"/>
                    <a:pt x="117" y="52"/>
                    <a:pt x="123" y="52"/>
                  </a:cubicBezTo>
                  <a:cubicBezTo>
                    <a:pt x="132" y="52"/>
                    <a:pt x="142" y="54"/>
                    <a:pt x="142" y="54"/>
                  </a:cubicBezTo>
                  <a:cubicBezTo>
                    <a:pt x="146" y="55"/>
                    <a:pt x="148" y="53"/>
                    <a:pt x="149" y="50"/>
                  </a:cubicBezTo>
                  <a:cubicBezTo>
                    <a:pt x="152" y="42"/>
                    <a:pt x="160" y="18"/>
                    <a:pt x="162" y="1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61" name="Freeform 60"/>
            <p:cNvSpPr>
              <a:spLocks/>
            </p:cNvSpPr>
            <p:nvPr userDrawn="1"/>
          </p:nvSpPr>
          <p:spPr bwMode="auto">
            <a:xfrm>
              <a:off x="3807" y="1406"/>
              <a:ext cx="728" cy="1219"/>
            </a:xfrm>
            <a:custGeom>
              <a:avLst/>
              <a:gdLst>
                <a:gd name="T0" fmla="*/ 303 w 308"/>
                <a:gd name="T1" fmla="*/ 6 h 515"/>
                <a:gd name="T2" fmla="*/ 286 w 308"/>
                <a:gd name="T3" fmla="*/ 2 h 515"/>
                <a:gd name="T4" fmla="*/ 262 w 308"/>
                <a:gd name="T5" fmla="*/ 0 h 515"/>
                <a:gd name="T6" fmla="*/ 188 w 308"/>
                <a:gd name="T7" fmla="*/ 27 h 515"/>
                <a:gd name="T8" fmla="*/ 153 w 308"/>
                <a:gd name="T9" fmla="*/ 106 h 515"/>
                <a:gd name="T10" fmla="*/ 151 w 308"/>
                <a:gd name="T11" fmla="*/ 118 h 515"/>
                <a:gd name="T12" fmla="*/ 111 w 308"/>
                <a:gd name="T13" fmla="*/ 118 h 515"/>
                <a:gd name="T14" fmla="*/ 105 w 308"/>
                <a:gd name="T15" fmla="*/ 123 h 515"/>
                <a:gd name="T16" fmla="*/ 99 w 308"/>
                <a:gd name="T17" fmla="*/ 159 h 515"/>
                <a:gd name="T18" fmla="*/ 104 w 308"/>
                <a:gd name="T19" fmla="*/ 165 h 515"/>
                <a:gd name="T20" fmla="*/ 143 w 308"/>
                <a:gd name="T21" fmla="*/ 165 h 515"/>
                <a:gd name="T22" fmla="*/ 104 w 308"/>
                <a:gd name="T23" fmla="*/ 384 h 515"/>
                <a:gd name="T24" fmla="*/ 93 w 308"/>
                <a:gd name="T25" fmla="*/ 427 h 515"/>
                <a:gd name="T26" fmla="*/ 81 w 308"/>
                <a:gd name="T27" fmla="*/ 452 h 515"/>
                <a:gd name="T28" fmla="*/ 65 w 308"/>
                <a:gd name="T29" fmla="*/ 464 h 515"/>
                <a:gd name="T30" fmla="*/ 44 w 308"/>
                <a:gd name="T31" fmla="*/ 467 h 515"/>
                <a:gd name="T32" fmla="*/ 30 w 308"/>
                <a:gd name="T33" fmla="*/ 466 h 515"/>
                <a:gd name="T34" fmla="*/ 21 w 308"/>
                <a:gd name="T35" fmla="*/ 463 h 515"/>
                <a:gd name="T36" fmla="*/ 15 w 308"/>
                <a:gd name="T37" fmla="*/ 466 h 515"/>
                <a:gd name="T38" fmla="*/ 2 w 308"/>
                <a:gd name="T39" fmla="*/ 501 h 515"/>
                <a:gd name="T40" fmla="*/ 4 w 308"/>
                <a:gd name="T41" fmla="*/ 508 h 515"/>
                <a:gd name="T42" fmla="*/ 20 w 308"/>
                <a:gd name="T43" fmla="*/ 513 h 515"/>
                <a:gd name="T44" fmla="*/ 46 w 308"/>
                <a:gd name="T45" fmla="*/ 515 h 515"/>
                <a:gd name="T46" fmla="*/ 89 w 308"/>
                <a:gd name="T47" fmla="*/ 509 h 515"/>
                <a:gd name="T48" fmla="*/ 121 w 308"/>
                <a:gd name="T49" fmla="*/ 486 h 515"/>
                <a:gd name="T50" fmla="*/ 144 w 308"/>
                <a:gd name="T51" fmla="*/ 447 h 515"/>
                <a:gd name="T52" fmla="*/ 159 w 308"/>
                <a:gd name="T53" fmla="*/ 388 h 515"/>
                <a:gd name="T54" fmla="*/ 199 w 308"/>
                <a:gd name="T55" fmla="*/ 165 h 515"/>
                <a:gd name="T56" fmla="*/ 257 w 308"/>
                <a:gd name="T57" fmla="*/ 165 h 515"/>
                <a:gd name="T58" fmla="*/ 262 w 308"/>
                <a:gd name="T59" fmla="*/ 160 h 515"/>
                <a:gd name="T60" fmla="*/ 269 w 308"/>
                <a:gd name="T61" fmla="*/ 123 h 515"/>
                <a:gd name="T62" fmla="*/ 263 w 308"/>
                <a:gd name="T63" fmla="*/ 118 h 515"/>
                <a:gd name="T64" fmla="*/ 207 w 308"/>
                <a:gd name="T65" fmla="*/ 118 h 515"/>
                <a:gd name="T66" fmla="*/ 217 w 308"/>
                <a:gd name="T67" fmla="*/ 78 h 515"/>
                <a:gd name="T68" fmla="*/ 229 w 308"/>
                <a:gd name="T69" fmla="*/ 60 h 515"/>
                <a:gd name="T70" fmla="*/ 243 w 308"/>
                <a:gd name="T71" fmla="*/ 51 h 515"/>
                <a:gd name="T72" fmla="*/ 262 w 308"/>
                <a:gd name="T73" fmla="*/ 48 h 515"/>
                <a:gd name="T74" fmla="*/ 277 w 308"/>
                <a:gd name="T75" fmla="*/ 49 h 515"/>
                <a:gd name="T76" fmla="*/ 286 w 308"/>
                <a:gd name="T77" fmla="*/ 51 h 515"/>
                <a:gd name="T78" fmla="*/ 293 w 308"/>
                <a:gd name="T79" fmla="*/ 49 h 515"/>
                <a:gd name="T80" fmla="*/ 307 w 308"/>
                <a:gd name="T81" fmla="*/ 12 h 515"/>
                <a:gd name="T82" fmla="*/ 303 w 308"/>
                <a:gd name="T83" fmla="*/ 6 h 5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08" h="515">
                  <a:moveTo>
                    <a:pt x="303" y="6"/>
                  </a:moveTo>
                  <a:cubicBezTo>
                    <a:pt x="298" y="4"/>
                    <a:pt x="293" y="3"/>
                    <a:pt x="286" y="2"/>
                  </a:cubicBezTo>
                  <a:cubicBezTo>
                    <a:pt x="279" y="1"/>
                    <a:pt x="271" y="0"/>
                    <a:pt x="262" y="0"/>
                  </a:cubicBezTo>
                  <a:cubicBezTo>
                    <a:pt x="231" y="0"/>
                    <a:pt x="206" y="9"/>
                    <a:pt x="188" y="27"/>
                  </a:cubicBezTo>
                  <a:cubicBezTo>
                    <a:pt x="171" y="44"/>
                    <a:pt x="159" y="71"/>
                    <a:pt x="153" y="106"/>
                  </a:cubicBezTo>
                  <a:cubicBezTo>
                    <a:pt x="151" y="118"/>
                    <a:pt x="151" y="118"/>
                    <a:pt x="151" y="118"/>
                  </a:cubicBezTo>
                  <a:cubicBezTo>
                    <a:pt x="111" y="118"/>
                    <a:pt x="111" y="118"/>
                    <a:pt x="111" y="118"/>
                  </a:cubicBezTo>
                  <a:cubicBezTo>
                    <a:pt x="111" y="118"/>
                    <a:pt x="106" y="118"/>
                    <a:pt x="105" y="123"/>
                  </a:cubicBezTo>
                  <a:cubicBezTo>
                    <a:pt x="99" y="159"/>
                    <a:pt x="99" y="159"/>
                    <a:pt x="99" y="159"/>
                  </a:cubicBezTo>
                  <a:cubicBezTo>
                    <a:pt x="98" y="163"/>
                    <a:pt x="100" y="165"/>
                    <a:pt x="104" y="165"/>
                  </a:cubicBezTo>
                  <a:cubicBezTo>
                    <a:pt x="143" y="165"/>
                    <a:pt x="143" y="165"/>
                    <a:pt x="143" y="165"/>
                  </a:cubicBezTo>
                  <a:cubicBezTo>
                    <a:pt x="104" y="384"/>
                    <a:pt x="104" y="384"/>
                    <a:pt x="104" y="384"/>
                  </a:cubicBezTo>
                  <a:cubicBezTo>
                    <a:pt x="101" y="402"/>
                    <a:pt x="97" y="416"/>
                    <a:pt x="93" y="427"/>
                  </a:cubicBezTo>
                  <a:cubicBezTo>
                    <a:pt x="89" y="438"/>
                    <a:pt x="86" y="446"/>
                    <a:pt x="81" y="452"/>
                  </a:cubicBezTo>
                  <a:cubicBezTo>
                    <a:pt x="77" y="458"/>
                    <a:pt x="72" y="462"/>
                    <a:pt x="65" y="464"/>
                  </a:cubicBezTo>
                  <a:cubicBezTo>
                    <a:pt x="59" y="466"/>
                    <a:pt x="52" y="467"/>
                    <a:pt x="44" y="467"/>
                  </a:cubicBezTo>
                  <a:cubicBezTo>
                    <a:pt x="40" y="467"/>
                    <a:pt x="35" y="467"/>
                    <a:pt x="30" y="466"/>
                  </a:cubicBezTo>
                  <a:cubicBezTo>
                    <a:pt x="26" y="465"/>
                    <a:pt x="24" y="464"/>
                    <a:pt x="21" y="463"/>
                  </a:cubicBezTo>
                  <a:cubicBezTo>
                    <a:pt x="21" y="463"/>
                    <a:pt x="16" y="461"/>
                    <a:pt x="15" y="466"/>
                  </a:cubicBezTo>
                  <a:cubicBezTo>
                    <a:pt x="13" y="469"/>
                    <a:pt x="3" y="498"/>
                    <a:pt x="2" y="501"/>
                  </a:cubicBezTo>
                  <a:cubicBezTo>
                    <a:pt x="0" y="505"/>
                    <a:pt x="2" y="507"/>
                    <a:pt x="4" y="508"/>
                  </a:cubicBezTo>
                  <a:cubicBezTo>
                    <a:pt x="10" y="510"/>
                    <a:pt x="13" y="511"/>
                    <a:pt x="20" y="513"/>
                  </a:cubicBezTo>
                  <a:cubicBezTo>
                    <a:pt x="30" y="515"/>
                    <a:pt x="38" y="515"/>
                    <a:pt x="46" y="515"/>
                  </a:cubicBezTo>
                  <a:cubicBezTo>
                    <a:pt x="62" y="515"/>
                    <a:pt x="77" y="513"/>
                    <a:pt x="89" y="509"/>
                  </a:cubicBezTo>
                  <a:cubicBezTo>
                    <a:pt x="101" y="504"/>
                    <a:pt x="112" y="496"/>
                    <a:pt x="121" y="486"/>
                  </a:cubicBezTo>
                  <a:cubicBezTo>
                    <a:pt x="132" y="475"/>
                    <a:pt x="138" y="463"/>
                    <a:pt x="144" y="447"/>
                  </a:cubicBezTo>
                  <a:cubicBezTo>
                    <a:pt x="150" y="431"/>
                    <a:pt x="155" y="411"/>
                    <a:pt x="159" y="388"/>
                  </a:cubicBezTo>
                  <a:cubicBezTo>
                    <a:pt x="199" y="165"/>
                    <a:pt x="199" y="165"/>
                    <a:pt x="199" y="165"/>
                  </a:cubicBezTo>
                  <a:cubicBezTo>
                    <a:pt x="257" y="165"/>
                    <a:pt x="257" y="165"/>
                    <a:pt x="257" y="165"/>
                  </a:cubicBezTo>
                  <a:cubicBezTo>
                    <a:pt x="257" y="165"/>
                    <a:pt x="261" y="165"/>
                    <a:pt x="262" y="160"/>
                  </a:cubicBezTo>
                  <a:cubicBezTo>
                    <a:pt x="269" y="123"/>
                    <a:pt x="269" y="123"/>
                    <a:pt x="269" y="123"/>
                  </a:cubicBezTo>
                  <a:cubicBezTo>
                    <a:pt x="269" y="120"/>
                    <a:pt x="268" y="118"/>
                    <a:pt x="263" y="118"/>
                  </a:cubicBezTo>
                  <a:cubicBezTo>
                    <a:pt x="207" y="118"/>
                    <a:pt x="207" y="118"/>
                    <a:pt x="207" y="118"/>
                  </a:cubicBezTo>
                  <a:cubicBezTo>
                    <a:pt x="208" y="117"/>
                    <a:pt x="210" y="97"/>
                    <a:pt x="217" y="78"/>
                  </a:cubicBezTo>
                  <a:cubicBezTo>
                    <a:pt x="219" y="70"/>
                    <a:pt x="224" y="64"/>
                    <a:pt x="229" y="60"/>
                  </a:cubicBezTo>
                  <a:cubicBezTo>
                    <a:pt x="233" y="55"/>
                    <a:pt x="238" y="52"/>
                    <a:pt x="243" y="51"/>
                  </a:cubicBezTo>
                  <a:cubicBezTo>
                    <a:pt x="249" y="49"/>
                    <a:pt x="255" y="48"/>
                    <a:pt x="262" y="48"/>
                  </a:cubicBezTo>
                  <a:cubicBezTo>
                    <a:pt x="267" y="48"/>
                    <a:pt x="273" y="48"/>
                    <a:pt x="277" y="49"/>
                  </a:cubicBezTo>
                  <a:cubicBezTo>
                    <a:pt x="282" y="50"/>
                    <a:pt x="284" y="51"/>
                    <a:pt x="286" y="51"/>
                  </a:cubicBezTo>
                  <a:cubicBezTo>
                    <a:pt x="291" y="53"/>
                    <a:pt x="292" y="52"/>
                    <a:pt x="293" y="49"/>
                  </a:cubicBezTo>
                  <a:cubicBezTo>
                    <a:pt x="307" y="12"/>
                    <a:pt x="307" y="12"/>
                    <a:pt x="307" y="12"/>
                  </a:cubicBezTo>
                  <a:cubicBezTo>
                    <a:pt x="308" y="8"/>
                    <a:pt x="305" y="6"/>
                    <a:pt x="303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62" name="Freeform 61"/>
            <p:cNvSpPr>
              <a:spLocks/>
            </p:cNvSpPr>
            <p:nvPr userDrawn="1"/>
          </p:nvSpPr>
          <p:spPr bwMode="auto">
            <a:xfrm>
              <a:off x="2542" y="1421"/>
              <a:ext cx="132" cy="908"/>
            </a:xfrm>
            <a:custGeom>
              <a:avLst/>
              <a:gdLst>
                <a:gd name="T0" fmla="*/ 56 w 56"/>
                <a:gd name="T1" fmla="*/ 378 h 384"/>
                <a:gd name="T2" fmla="*/ 51 w 56"/>
                <a:gd name="T3" fmla="*/ 384 h 384"/>
                <a:gd name="T4" fmla="*/ 5 w 56"/>
                <a:gd name="T5" fmla="*/ 384 h 384"/>
                <a:gd name="T6" fmla="*/ 0 w 56"/>
                <a:gd name="T7" fmla="*/ 378 h 384"/>
                <a:gd name="T8" fmla="*/ 0 w 56"/>
                <a:gd name="T9" fmla="*/ 5 h 384"/>
                <a:gd name="T10" fmla="*/ 5 w 56"/>
                <a:gd name="T11" fmla="*/ 0 h 384"/>
                <a:gd name="T12" fmla="*/ 51 w 56"/>
                <a:gd name="T13" fmla="*/ 0 h 384"/>
                <a:gd name="T14" fmla="*/ 56 w 56"/>
                <a:gd name="T15" fmla="*/ 5 h 384"/>
                <a:gd name="T16" fmla="*/ 56 w 56"/>
                <a:gd name="T17" fmla="*/ 378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384">
                  <a:moveTo>
                    <a:pt x="56" y="378"/>
                  </a:moveTo>
                  <a:cubicBezTo>
                    <a:pt x="56" y="381"/>
                    <a:pt x="54" y="384"/>
                    <a:pt x="51" y="384"/>
                  </a:cubicBezTo>
                  <a:cubicBezTo>
                    <a:pt x="5" y="384"/>
                    <a:pt x="5" y="384"/>
                    <a:pt x="5" y="384"/>
                  </a:cubicBezTo>
                  <a:cubicBezTo>
                    <a:pt x="2" y="384"/>
                    <a:pt x="0" y="381"/>
                    <a:pt x="0" y="378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4" y="0"/>
                    <a:pt x="56" y="2"/>
                    <a:pt x="56" y="5"/>
                  </a:cubicBezTo>
                  <a:lnTo>
                    <a:pt x="56" y="3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</p:grpSp>
      <p:sp>
        <p:nvSpPr>
          <p:cNvPr id="2" name="Footer Placeholder 1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909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338328" y="1021080"/>
            <a:ext cx="11484864" cy="369332"/>
          </a:xfrm>
        </p:spPr>
        <p:txBody>
          <a:bodyPr vert="horz" lIns="9144" tIns="0" rIns="0" bIns="0" rtlCol="0">
            <a:spAutoFit/>
          </a:bodyPr>
          <a:lstStyle>
            <a:lvl1pPr>
              <a:defRPr lang="en-US" sz="2400" spc="0" dirty="0" smtClean="0">
                <a:solidFill>
                  <a:schemeClr val="accent2"/>
                </a:solidFill>
              </a:defRPr>
            </a:lvl1pPr>
          </a:lstStyle>
          <a:p>
            <a:pPr lvl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22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33728" y="6270900"/>
            <a:ext cx="10736917" cy="4283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spc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960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Basic_Community Cloud_Dark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 smtClean="0">
              <a:latin typeface="Salesforce Sans"/>
              <a:cs typeface="VAG Rounded Std Light"/>
            </a:endParaRPr>
          </a:p>
        </p:txBody>
      </p:sp>
      <p:sp>
        <p:nvSpPr>
          <p:cNvPr id="39" name="Oval 38"/>
          <p:cNvSpPr/>
          <p:nvPr userDrawn="1"/>
        </p:nvSpPr>
        <p:spPr>
          <a:xfrm>
            <a:off x="11358418" y="494288"/>
            <a:ext cx="830407" cy="830407"/>
          </a:xfrm>
          <a:prstGeom prst="ellipse">
            <a:avLst/>
          </a:prstGeom>
          <a:solidFill>
            <a:srgbClr val="FFFFFF">
              <a:alpha val="5000"/>
            </a:srgbClr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Salesforce Sans"/>
              <a:cs typeface="VAG Rounded Std Light"/>
            </a:endParaRPr>
          </a:p>
        </p:txBody>
      </p:sp>
      <p:sp>
        <p:nvSpPr>
          <p:cNvPr id="50" name="Title 1"/>
          <p:cNvSpPr>
            <a:spLocks noGrp="1"/>
          </p:cNvSpPr>
          <p:nvPr>
            <p:ph type="title"/>
          </p:nvPr>
        </p:nvSpPr>
        <p:spPr>
          <a:xfrm>
            <a:off x="338327" y="90720"/>
            <a:ext cx="11515535" cy="908043"/>
          </a:xfrm>
        </p:spPr>
        <p:txBody>
          <a:bodyPr/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1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338328" y="1021080"/>
            <a:ext cx="11484864" cy="369332"/>
          </a:xfrm>
        </p:spPr>
        <p:txBody>
          <a:bodyPr lIns="9144" tIns="0" rIns="0" bIns="0">
            <a:spAutoFit/>
          </a:bodyPr>
          <a:lstStyle>
            <a:lvl1pPr marL="0" indent="0">
              <a:buNone/>
              <a:defRPr sz="2400" spc="0" baseline="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grpSp>
        <p:nvGrpSpPr>
          <p:cNvPr id="64" name="Group 18"/>
          <p:cNvGrpSpPr>
            <a:grpSpLocks noChangeAspect="1"/>
          </p:cNvGrpSpPr>
          <p:nvPr userDrawn="1"/>
        </p:nvGrpSpPr>
        <p:grpSpPr bwMode="auto">
          <a:xfrm>
            <a:off x="11243268" y="6270900"/>
            <a:ext cx="611829" cy="428383"/>
            <a:chOff x="267" y="-340"/>
            <a:chExt cx="7144" cy="5002"/>
          </a:xfrm>
        </p:grpSpPr>
        <p:sp>
          <p:nvSpPr>
            <p:cNvPr id="65" name="Freeform 19"/>
            <p:cNvSpPr>
              <a:spLocks/>
            </p:cNvSpPr>
            <p:nvPr userDrawn="1"/>
          </p:nvSpPr>
          <p:spPr bwMode="auto">
            <a:xfrm>
              <a:off x="267" y="-340"/>
              <a:ext cx="7144" cy="5002"/>
            </a:xfrm>
            <a:custGeom>
              <a:avLst/>
              <a:gdLst>
                <a:gd name="T0" fmla="*/ 1257 w 3021"/>
                <a:gd name="T1" fmla="*/ 230 h 2114"/>
                <a:gd name="T2" fmla="*/ 1640 w 3021"/>
                <a:gd name="T3" fmla="*/ 66 h 2114"/>
                <a:gd name="T4" fmla="*/ 2106 w 3021"/>
                <a:gd name="T5" fmla="*/ 342 h 2114"/>
                <a:gd name="T6" fmla="*/ 2369 w 3021"/>
                <a:gd name="T7" fmla="*/ 286 h 2114"/>
                <a:gd name="T8" fmla="*/ 3021 w 3021"/>
                <a:gd name="T9" fmla="*/ 943 h 2114"/>
                <a:gd name="T10" fmla="*/ 2369 w 3021"/>
                <a:gd name="T11" fmla="*/ 1600 h 2114"/>
                <a:gd name="T12" fmla="*/ 2241 w 3021"/>
                <a:gd name="T13" fmla="*/ 1587 h 2114"/>
                <a:gd name="T14" fmla="*/ 1826 w 3021"/>
                <a:gd name="T15" fmla="*/ 1831 h 2114"/>
                <a:gd name="T16" fmla="*/ 1618 w 3021"/>
                <a:gd name="T17" fmla="*/ 1783 h 2114"/>
                <a:gd name="T18" fmla="*/ 1118 w 3021"/>
                <a:gd name="T19" fmla="*/ 2114 h 2114"/>
                <a:gd name="T20" fmla="*/ 608 w 3021"/>
                <a:gd name="T21" fmla="*/ 1758 h 2114"/>
                <a:gd name="T22" fmla="*/ 504 w 3021"/>
                <a:gd name="T23" fmla="*/ 1769 h 2114"/>
                <a:gd name="T24" fmla="*/ 0 w 3021"/>
                <a:gd name="T25" fmla="*/ 1260 h 2114"/>
                <a:gd name="T26" fmla="*/ 252 w 3021"/>
                <a:gd name="T27" fmla="*/ 819 h 2114"/>
                <a:gd name="T28" fmla="*/ 204 w 3021"/>
                <a:gd name="T29" fmla="*/ 586 h 2114"/>
                <a:gd name="T30" fmla="*/ 791 w 3021"/>
                <a:gd name="T31" fmla="*/ 0 h 2114"/>
                <a:gd name="T32" fmla="*/ 1257 w 3021"/>
                <a:gd name="T33" fmla="*/ 230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021" h="2114">
                  <a:moveTo>
                    <a:pt x="1257" y="230"/>
                  </a:moveTo>
                  <a:cubicBezTo>
                    <a:pt x="1355" y="129"/>
                    <a:pt x="1490" y="66"/>
                    <a:pt x="1640" y="66"/>
                  </a:cubicBezTo>
                  <a:cubicBezTo>
                    <a:pt x="1840" y="66"/>
                    <a:pt x="2014" y="177"/>
                    <a:pt x="2106" y="342"/>
                  </a:cubicBezTo>
                  <a:cubicBezTo>
                    <a:pt x="2187" y="306"/>
                    <a:pt x="2276" y="286"/>
                    <a:pt x="2369" y="286"/>
                  </a:cubicBezTo>
                  <a:cubicBezTo>
                    <a:pt x="2729" y="286"/>
                    <a:pt x="3021" y="580"/>
                    <a:pt x="3021" y="943"/>
                  </a:cubicBezTo>
                  <a:cubicBezTo>
                    <a:pt x="3021" y="1306"/>
                    <a:pt x="2729" y="1600"/>
                    <a:pt x="2369" y="1600"/>
                  </a:cubicBezTo>
                  <a:cubicBezTo>
                    <a:pt x="2326" y="1600"/>
                    <a:pt x="2283" y="1595"/>
                    <a:pt x="2241" y="1587"/>
                  </a:cubicBezTo>
                  <a:cubicBezTo>
                    <a:pt x="2160" y="1733"/>
                    <a:pt x="2004" y="1831"/>
                    <a:pt x="1826" y="1831"/>
                  </a:cubicBezTo>
                  <a:cubicBezTo>
                    <a:pt x="1751" y="1831"/>
                    <a:pt x="1680" y="1814"/>
                    <a:pt x="1618" y="1783"/>
                  </a:cubicBezTo>
                  <a:cubicBezTo>
                    <a:pt x="1535" y="1977"/>
                    <a:pt x="1342" y="2114"/>
                    <a:pt x="1118" y="2114"/>
                  </a:cubicBezTo>
                  <a:cubicBezTo>
                    <a:pt x="884" y="2114"/>
                    <a:pt x="685" y="1966"/>
                    <a:pt x="608" y="1758"/>
                  </a:cubicBezTo>
                  <a:cubicBezTo>
                    <a:pt x="575" y="1765"/>
                    <a:pt x="540" y="1769"/>
                    <a:pt x="504" y="1769"/>
                  </a:cubicBezTo>
                  <a:cubicBezTo>
                    <a:pt x="226" y="1769"/>
                    <a:pt x="0" y="1541"/>
                    <a:pt x="0" y="1260"/>
                  </a:cubicBezTo>
                  <a:cubicBezTo>
                    <a:pt x="0" y="1071"/>
                    <a:pt x="102" y="907"/>
                    <a:pt x="252" y="819"/>
                  </a:cubicBezTo>
                  <a:cubicBezTo>
                    <a:pt x="221" y="747"/>
                    <a:pt x="204" y="668"/>
                    <a:pt x="204" y="586"/>
                  </a:cubicBezTo>
                  <a:cubicBezTo>
                    <a:pt x="204" y="262"/>
                    <a:pt x="467" y="0"/>
                    <a:pt x="791" y="0"/>
                  </a:cubicBezTo>
                  <a:cubicBezTo>
                    <a:pt x="981" y="0"/>
                    <a:pt x="1150" y="90"/>
                    <a:pt x="1257" y="2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66" name="Freeform 20"/>
            <p:cNvSpPr>
              <a:spLocks/>
            </p:cNvSpPr>
            <p:nvPr userDrawn="1"/>
          </p:nvSpPr>
          <p:spPr bwMode="auto">
            <a:xfrm>
              <a:off x="1298" y="1671"/>
              <a:ext cx="499" cy="672"/>
            </a:xfrm>
            <a:custGeom>
              <a:avLst/>
              <a:gdLst>
                <a:gd name="T0" fmla="*/ 2 w 211"/>
                <a:gd name="T1" fmla="*/ 246 h 284"/>
                <a:gd name="T2" fmla="*/ 3 w 211"/>
                <a:gd name="T3" fmla="*/ 253 h 284"/>
                <a:gd name="T4" fmla="*/ 20 w 211"/>
                <a:gd name="T5" fmla="*/ 263 h 284"/>
                <a:gd name="T6" fmla="*/ 111 w 211"/>
                <a:gd name="T7" fmla="*/ 284 h 284"/>
                <a:gd name="T8" fmla="*/ 211 w 211"/>
                <a:gd name="T9" fmla="*/ 199 h 284"/>
                <a:gd name="T10" fmla="*/ 211 w 211"/>
                <a:gd name="T11" fmla="*/ 197 h 284"/>
                <a:gd name="T12" fmla="*/ 127 w 211"/>
                <a:gd name="T13" fmla="*/ 118 h 284"/>
                <a:gd name="T14" fmla="*/ 122 w 211"/>
                <a:gd name="T15" fmla="*/ 116 h 284"/>
                <a:gd name="T16" fmla="*/ 64 w 211"/>
                <a:gd name="T17" fmla="*/ 77 h 284"/>
                <a:gd name="T18" fmla="*/ 64 w 211"/>
                <a:gd name="T19" fmla="*/ 76 h 284"/>
                <a:gd name="T20" fmla="*/ 104 w 211"/>
                <a:gd name="T21" fmla="*/ 46 h 284"/>
                <a:gd name="T22" fmla="*/ 183 w 211"/>
                <a:gd name="T23" fmla="*/ 66 h 284"/>
                <a:gd name="T24" fmla="*/ 191 w 211"/>
                <a:gd name="T25" fmla="*/ 64 h 284"/>
                <a:gd name="T26" fmla="*/ 203 w 211"/>
                <a:gd name="T27" fmla="*/ 30 h 284"/>
                <a:gd name="T28" fmla="*/ 200 w 211"/>
                <a:gd name="T29" fmla="*/ 23 h 284"/>
                <a:gd name="T30" fmla="*/ 112 w 211"/>
                <a:gd name="T31" fmla="*/ 0 h 284"/>
                <a:gd name="T32" fmla="*/ 105 w 211"/>
                <a:gd name="T33" fmla="*/ 0 h 284"/>
                <a:gd name="T34" fmla="*/ 9 w 211"/>
                <a:gd name="T35" fmla="*/ 83 h 284"/>
                <a:gd name="T36" fmla="*/ 9 w 211"/>
                <a:gd name="T37" fmla="*/ 84 h 284"/>
                <a:gd name="T38" fmla="*/ 94 w 211"/>
                <a:gd name="T39" fmla="*/ 164 h 284"/>
                <a:gd name="T40" fmla="*/ 100 w 211"/>
                <a:gd name="T41" fmla="*/ 166 h 284"/>
                <a:gd name="T42" fmla="*/ 156 w 211"/>
                <a:gd name="T43" fmla="*/ 204 h 284"/>
                <a:gd name="T44" fmla="*/ 156 w 211"/>
                <a:gd name="T45" fmla="*/ 205 h 284"/>
                <a:gd name="T46" fmla="*/ 112 w 211"/>
                <a:gd name="T47" fmla="*/ 239 h 284"/>
                <a:gd name="T48" fmla="*/ 32 w 211"/>
                <a:gd name="T49" fmla="*/ 216 h 284"/>
                <a:gd name="T50" fmla="*/ 22 w 211"/>
                <a:gd name="T51" fmla="*/ 209 h 284"/>
                <a:gd name="T52" fmla="*/ 14 w 211"/>
                <a:gd name="T53" fmla="*/ 212 h 284"/>
                <a:gd name="T54" fmla="*/ 2 w 211"/>
                <a:gd name="T55" fmla="*/ 246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11" h="284">
                  <a:moveTo>
                    <a:pt x="2" y="246"/>
                  </a:moveTo>
                  <a:cubicBezTo>
                    <a:pt x="0" y="251"/>
                    <a:pt x="2" y="252"/>
                    <a:pt x="3" y="253"/>
                  </a:cubicBezTo>
                  <a:cubicBezTo>
                    <a:pt x="9" y="257"/>
                    <a:pt x="15" y="260"/>
                    <a:pt x="20" y="263"/>
                  </a:cubicBezTo>
                  <a:cubicBezTo>
                    <a:pt x="51" y="280"/>
                    <a:pt x="80" y="284"/>
                    <a:pt x="111" y="284"/>
                  </a:cubicBezTo>
                  <a:cubicBezTo>
                    <a:pt x="173" y="284"/>
                    <a:pt x="211" y="252"/>
                    <a:pt x="211" y="199"/>
                  </a:cubicBezTo>
                  <a:cubicBezTo>
                    <a:pt x="211" y="197"/>
                    <a:pt x="211" y="197"/>
                    <a:pt x="211" y="197"/>
                  </a:cubicBezTo>
                  <a:cubicBezTo>
                    <a:pt x="211" y="148"/>
                    <a:pt x="168" y="131"/>
                    <a:pt x="127" y="118"/>
                  </a:cubicBezTo>
                  <a:cubicBezTo>
                    <a:pt x="122" y="116"/>
                    <a:pt x="122" y="116"/>
                    <a:pt x="122" y="116"/>
                  </a:cubicBezTo>
                  <a:cubicBezTo>
                    <a:pt x="91" y="106"/>
                    <a:pt x="64" y="97"/>
                    <a:pt x="64" y="77"/>
                  </a:cubicBezTo>
                  <a:cubicBezTo>
                    <a:pt x="64" y="76"/>
                    <a:pt x="64" y="76"/>
                    <a:pt x="64" y="76"/>
                  </a:cubicBezTo>
                  <a:cubicBezTo>
                    <a:pt x="64" y="59"/>
                    <a:pt x="80" y="46"/>
                    <a:pt x="104" y="46"/>
                  </a:cubicBezTo>
                  <a:cubicBezTo>
                    <a:pt x="131" y="46"/>
                    <a:pt x="162" y="55"/>
                    <a:pt x="183" y="66"/>
                  </a:cubicBezTo>
                  <a:cubicBezTo>
                    <a:pt x="183" y="66"/>
                    <a:pt x="189" y="70"/>
                    <a:pt x="191" y="64"/>
                  </a:cubicBezTo>
                  <a:cubicBezTo>
                    <a:pt x="192" y="61"/>
                    <a:pt x="202" y="33"/>
                    <a:pt x="203" y="30"/>
                  </a:cubicBezTo>
                  <a:cubicBezTo>
                    <a:pt x="205" y="27"/>
                    <a:pt x="203" y="25"/>
                    <a:pt x="200" y="23"/>
                  </a:cubicBezTo>
                  <a:cubicBezTo>
                    <a:pt x="177" y="9"/>
                    <a:pt x="145" y="0"/>
                    <a:pt x="11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49" y="0"/>
                    <a:pt x="9" y="34"/>
                    <a:pt x="9" y="83"/>
                  </a:cubicBezTo>
                  <a:cubicBezTo>
                    <a:pt x="9" y="84"/>
                    <a:pt x="9" y="84"/>
                    <a:pt x="9" y="84"/>
                  </a:cubicBezTo>
                  <a:cubicBezTo>
                    <a:pt x="9" y="136"/>
                    <a:pt x="53" y="153"/>
                    <a:pt x="94" y="164"/>
                  </a:cubicBezTo>
                  <a:cubicBezTo>
                    <a:pt x="100" y="166"/>
                    <a:pt x="100" y="166"/>
                    <a:pt x="100" y="166"/>
                  </a:cubicBezTo>
                  <a:cubicBezTo>
                    <a:pt x="130" y="175"/>
                    <a:pt x="156" y="183"/>
                    <a:pt x="156" y="204"/>
                  </a:cubicBezTo>
                  <a:cubicBezTo>
                    <a:pt x="156" y="205"/>
                    <a:pt x="156" y="205"/>
                    <a:pt x="156" y="205"/>
                  </a:cubicBezTo>
                  <a:cubicBezTo>
                    <a:pt x="156" y="225"/>
                    <a:pt x="139" y="239"/>
                    <a:pt x="112" y="239"/>
                  </a:cubicBezTo>
                  <a:cubicBezTo>
                    <a:pt x="102" y="239"/>
                    <a:pt x="68" y="239"/>
                    <a:pt x="32" y="216"/>
                  </a:cubicBezTo>
                  <a:cubicBezTo>
                    <a:pt x="28" y="213"/>
                    <a:pt x="26" y="211"/>
                    <a:pt x="22" y="209"/>
                  </a:cubicBezTo>
                  <a:cubicBezTo>
                    <a:pt x="20" y="208"/>
                    <a:pt x="16" y="206"/>
                    <a:pt x="14" y="212"/>
                  </a:cubicBezTo>
                  <a:lnTo>
                    <a:pt x="2" y="24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67" name="Freeform 66"/>
            <p:cNvSpPr>
              <a:spLocks/>
            </p:cNvSpPr>
            <p:nvPr userDrawn="1"/>
          </p:nvSpPr>
          <p:spPr bwMode="auto">
            <a:xfrm>
              <a:off x="3443" y="1671"/>
              <a:ext cx="499" cy="672"/>
            </a:xfrm>
            <a:custGeom>
              <a:avLst/>
              <a:gdLst>
                <a:gd name="T0" fmla="*/ 2 w 211"/>
                <a:gd name="T1" fmla="*/ 246 h 284"/>
                <a:gd name="T2" fmla="*/ 3 w 211"/>
                <a:gd name="T3" fmla="*/ 253 h 284"/>
                <a:gd name="T4" fmla="*/ 20 w 211"/>
                <a:gd name="T5" fmla="*/ 263 h 284"/>
                <a:gd name="T6" fmla="*/ 111 w 211"/>
                <a:gd name="T7" fmla="*/ 284 h 284"/>
                <a:gd name="T8" fmla="*/ 211 w 211"/>
                <a:gd name="T9" fmla="*/ 199 h 284"/>
                <a:gd name="T10" fmla="*/ 211 w 211"/>
                <a:gd name="T11" fmla="*/ 197 h 284"/>
                <a:gd name="T12" fmla="*/ 127 w 211"/>
                <a:gd name="T13" fmla="*/ 118 h 284"/>
                <a:gd name="T14" fmla="*/ 122 w 211"/>
                <a:gd name="T15" fmla="*/ 116 h 284"/>
                <a:gd name="T16" fmla="*/ 64 w 211"/>
                <a:gd name="T17" fmla="*/ 77 h 284"/>
                <a:gd name="T18" fmla="*/ 64 w 211"/>
                <a:gd name="T19" fmla="*/ 76 h 284"/>
                <a:gd name="T20" fmla="*/ 104 w 211"/>
                <a:gd name="T21" fmla="*/ 46 h 284"/>
                <a:gd name="T22" fmla="*/ 183 w 211"/>
                <a:gd name="T23" fmla="*/ 66 h 284"/>
                <a:gd name="T24" fmla="*/ 191 w 211"/>
                <a:gd name="T25" fmla="*/ 64 h 284"/>
                <a:gd name="T26" fmla="*/ 203 w 211"/>
                <a:gd name="T27" fmla="*/ 30 h 284"/>
                <a:gd name="T28" fmla="*/ 200 w 211"/>
                <a:gd name="T29" fmla="*/ 23 h 284"/>
                <a:gd name="T30" fmla="*/ 112 w 211"/>
                <a:gd name="T31" fmla="*/ 0 h 284"/>
                <a:gd name="T32" fmla="*/ 105 w 211"/>
                <a:gd name="T33" fmla="*/ 0 h 284"/>
                <a:gd name="T34" fmla="*/ 9 w 211"/>
                <a:gd name="T35" fmla="*/ 83 h 284"/>
                <a:gd name="T36" fmla="*/ 9 w 211"/>
                <a:gd name="T37" fmla="*/ 84 h 284"/>
                <a:gd name="T38" fmla="*/ 94 w 211"/>
                <a:gd name="T39" fmla="*/ 164 h 284"/>
                <a:gd name="T40" fmla="*/ 100 w 211"/>
                <a:gd name="T41" fmla="*/ 166 h 284"/>
                <a:gd name="T42" fmla="*/ 156 w 211"/>
                <a:gd name="T43" fmla="*/ 204 h 284"/>
                <a:gd name="T44" fmla="*/ 156 w 211"/>
                <a:gd name="T45" fmla="*/ 205 h 284"/>
                <a:gd name="T46" fmla="*/ 112 w 211"/>
                <a:gd name="T47" fmla="*/ 239 h 284"/>
                <a:gd name="T48" fmla="*/ 32 w 211"/>
                <a:gd name="T49" fmla="*/ 216 h 284"/>
                <a:gd name="T50" fmla="*/ 22 w 211"/>
                <a:gd name="T51" fmla="*/ 209 h 284"/>
                <a:gd name="T52" fmla="*/ 14 w 211"/>
                <a:gd name="T53" fmla="*/ 212 h 284"/>
                <a:gd name="T54" fmla="*/ 2 w 211"/>
                <a:gd name="T55" fmla="*/ 246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11" h="284">
                  <a:moveTo>
                    <a:pt x="2" y="246"/>
                  </a:moveTo>
                  <a:cubicBezTo>
                    <a:pt x="0" y="251"/>
                    <a:pt x="2" y="252"/>
                    <a:pt x="3" y="253"/>
                  </a:cubicBezTo>
                  <a:cubicBezTo>
                    <a:pt x="9" y="257"/>
                    <a:pt x="15" y="260"/>
                    <a:pt x="20" y="263"/>
                  </a:cubicBezTo>
                  <a:cubicBezTo>
                    <a:pt x="51" y="280"/>
                    <a:pt x="80" y="284"/>
                    <a:pt x="111" y="284"/>
                  </a:cubicBezTo>
                  <a:cubicBezTo>
                    <a:pt x="173" y="284"/>
                    <a:pt x="211" y="252"/>
                    <a:pt x="211" y="199"/>
                  </a:cubicBezTo>
                  <a:cubicBezTo>
                    <a:pt x="211" y="197"/>
                    <a:pt x="211" y="197"/>
                    <a:pt x="211" y="197"/>
                  </a:cubicBezTo>
                  <a:cubicBezTo>
                    <a:pt x="211" y="148"/>
                    <a:pt x="168" y="131"/>
                    <a:pt x="127" y="118"/>
                  </a:cubicBezTo>
                  <a:cubicBezTo>
                    <a:pt x="122" y="116"/>
                    <a:pt x="122" y="116"/>
                    <a:pt x="122" y="116"/>
                  </a:cubicBezTo>
                  <a:cubicBezTo>
                    <a:pt x="91" y="106"/>
                    <a:pt x="64" y="97"/>
                    <a:pt x="64" y="77"/>
                  </a:cubicBezTo>
                  <a:cubicBezTo>
                    <a:pt x="64" y="76"/>
                    <a:pt x="64" y="76"/>
                    <a:pt x="64" y="76"/>
                  </a:cubicBezTo>
                  <a:cubicBezTo>
                    <a:pt x="64" y="59"/>
                    <a:pt x="80" y="46"/>
                    <a:pt x="104" y="46"/>
                  </a:cubicBezTo>
                  <a:cubicBezTo>
                    <a:pt x="131" y="46"/>
                    <a:pt x="162" y="55"/>
                    <a:pt x="183" y="66"/>
                  </a:cubicBezTo>
                  <a:cubicBezTo>
                    <a:pt x="183" y="66"/>
                    <a:pt x="189" y="70"/>
                    <a:pt x="191" y="64"/>
                  </a:cubicBezTo>
                  <a:cubicBezTo>
                    <a:pt x="192" y="61"/>
                    <a:pt x="202" y="33"/>
                    <a:pt x="203" y="30"/>
                  </a:cubicBezTo>
                  <a:cubicBezTo>
                    <a:pt x="205" y="27"/>
                    <a:pt x="203" y="25"/>
                    <a:pt x="200" y="23"/>
                  </a:cubicBezTo>
                  <a:cubicBezTo>
                    <a:pt x="177" y="9"/>
                    <a:pt x="145" y="0"/>
                    <a:pt x="11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49" y="0"/>
                    <a:pt x="9" y="34"/>
                    <a:pt x="9" y="83"/>
                  </a:cubicBezTo>
                  <a:cubicBezTo>
                    <a:pt x="9" y="84"/>
                    <a:pt x="9" y="84"/>
                    <a:pt x="9" y="84"/>
                  </a:cubicBezTo>
                  <a:cubicBezTo>
                    <a:pt x="9" y="136"/>
                    <a:pt x="53" y="153"/>
                    <a:pt x="94" y="164"/>
                  </a:cubicBezTo>
                  <a:cubicBezTo>
                    <a:pt x="100" y="166"/>
                    <a:pt x="100" y="166"/>
                    <a:pt x="100" y="166"/>
                  </a:cubicBezTo>
                  <a:cubicBezTo>
                    <a:pt x="130" y="175"/>
                    <a:pt x="156" y="183"/>
                    <a:pt x="156" y="204"/>
                  </a:cubicBezTo>
                  <a:cubicBezTo>
                    <a:pt x="156" y="205"/>
                    <a:pt x="156" y="205"/>
                    <a:pt x="156" y="205"/>
                  </a:cubicBezTo>
                  <a:cubicBezTo>
                    <a:pt x="156" y="225"/>
                    <a:pt x="139" y="239"/>
                    <a:pt x="112" y="239"/>
                  </a:cubicBezTo>
                  <a:cubicBezTo>
                    <a:pt x="102" y="239"/>
                    <a:pt x="68" y="239"/>
                    <a:pt x="32" y="216"/>
                  </a:cubicBezTo>
                  <a:cubicBezTo>
                    <a:pt x="28" y="213"/>
                    <a:pt x="25" y="212"/>
                    <a:pt x="22" y="209"/>
                  </a:cubicBezTo>
                  <a:cubicBezTo>
                    <a:pt x="21" y="209"/>
                    <a:pt x="16" y="207"/>
                    <a:pt x="14" y="212"/>
                  </a:cubicBezTo>
                  <a:lnTo>
                    <a:pt x="2" y="24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68" name="Freeform 67"/>
            <p:cNvSpPr>
              <a:spLocks noEditPoints="1"/>
            </p:cNvSpPr>
            <p:nvPr userDrawn="1"/>
          </p:nvSpPr>
          <p:spPr bwMode="auto">
            <a:xfrm>
              <a:off x="4455" y="1671"/>
              <a:ext cx="596" cy="672"/>
            </a:xfrm>
            <a:custGeom>
              <a:avLst/>
              <a:gdLst>
                <a:gd name="T0" fmla="*/ 245 w 252"/>
                <a:gd name="T1" fmla="*/ 87 h 284"/>
                <a:gd name="T2" fmla="*/ 221 w 252"/>
                <a:gd name="T3" fmla="*/ 42 h 284"/>
                <a:gd name="T4" fmla="*/ 181 w 252"/>
                <a:gd name="T5" fmla="*/ 12 h 284"/>
                <a:gd name="T6" fmla="*/ 126 w 252"/>
                <a:gd name="T7" fmla="*/ 0 h 284"/>
                <a:gd name="T8" fmla="*/ 71 w 252"/>
                <a:gd name="T9" fmla="*/ 12 h 284"/>
                <a:gd name="T10" fmla="*/ 31 w 252"/>
                <a:gd name="T11" fmla="*/ 42 h 284"/>
                <a:gd name="T12" fmla="*/ 7 w 252"/>
                <a:gd name="T13" fmla="*/ 87 h 284"/>
                <a:gd name="T14" fmla="*/ 0 w 252"/>
                <a:gd name="T15" fmla="*/ 142 h 284"/>
                <a:gd name="T16" fmla="*/ 7 w 252"/>
                <a:gd name="T17" fmla="*/ 198 h 284"/>
                <a:gd name="T18" fmla="*/ 31 w 252"/>
                <a:gd name="T19" fmla="*/ 243 h 284"/>
                <a:gd name="T20" fmla="*/ 71 w 252"/>
                <a:gd name="T21" fmla="*/ 273 h 284"/>
                <a:gd name="T22" fmla="*/ 126 w 252"/>
                <a:gd name="T23" fmla="*/ 284 h 284"/>
                <a:gd name="T24" fmla="*/ 181 w 252"/>
                <a:gd name="T25" fmla="*/ 273 h 284"/>
                <a:gd name="T26" fmla="*/ 221 w 252"/>
                <a:gd name="T27" fmla="*/ 243 h 284"/>
                <a:gd name="T28" fmla="*/ 245 w 252"/>
                <a:gd name="T29" fmla="*/ 198 h 284"/>
                <a:gd name="T30" fmla="*/ 252 w 252"/>
                <a:gd name="T31" fmla="*/ 142 h 284"/>
                <a:gd name="T32" fmla="*/ 245 w 252"/>
                <a:gd name="T33" fmla="*/ 87 h 284"/>
                <a:gd name="T34" fmla="*/ 193 w 252"/>
                <a:gd name="T35" fmla="*/ 142 h 284"/>
                <a:gd name="T36" fmla="*/ 176 w 252"/>
                <a:gd name="T37" fmla="*/ 213 h 284"/>
                <a:gd name="T38" fmla="*/ 126 w 252"/>
                <a:gd name="T39" fmla="*/ 237 h 284"/>
                <a:gd name="T40" fmla="*/ 76 w 252"/>
                <a:gd name="T41" fmla="*/ 213 h 284"/>
                <a:gd name="T42" fmla="*/ 60 w 252"/>
                <a:gd name="T43" fmla="*/ 142 h 284"/>
                <a:gd name="T44" fmla="*/ 76 w 252"/>
                <a:gd name="T45" fmla="*/ 72 h 284"/>
                <a:gd name="T46" fmla="*/ 126 w 252"/>
                <a:gd name="T47" fmla="*/ 48 h 284"/>
                <a:gd name="T48" fmla="*/ 176 w 252"/>
                <a:gd name="T49" fmla="*/ 72 h 284"/>
                <a:gd name="T50" fmla="*/ 193 w 252"/>
                <a:gd name="T51" fmla="*/ 142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52" h="284">
                  <a:moveTo>
                    <a:pt x="245" y="87"/>
                  </a:moveTo>
                  <a:cubicBezTo>
                    <a:pt x="240" y="69"/>
                    <a:pt x="232" y="54"/>
                    <a:pt x="221" y="42"/>
                  </a:cubicBezTo>
                  <a:cubicBezTo>
                    <a:pt x="211" y="29"/>
                    <a:pt x="197" y="19"/>
                    <a:pt x="181" y="12"/>
                  </a:cubicBezTo>
                  <a:cubicBezTo>
                    <a:pt x="166" y="4"/>
                    <a:pt x="147" y="0"/>
                    <a:pt x="126" y="0"/>
                  </a:cubicBezTo>
                  <a:cubicBezTo>
                    <a:pt x="105" y="0"/>
                    <a:pt x="86" y="4"/>
                    <a:pt x="71" y="12"/>
                  </a:cubicBezTo>
                  <a:cubicBezTo>
                    <a:pt x="55" y="19"/>
                    <a:pt x="41" y="29"/>
                    <a:pt x="31" y="42"/>
                  </a:cubicBezTo>
                  <a:cubicBezTo>
                    <a:pt x="20" y="54"/>
                    <a:pt x="12" y="69"/>
                    <a:pt x="7" y="87"/>
                  </a:cubicBezTo>
                  <a:cubicBezTo>
                    <a:pt x="2" y="104"/>
                    <a:pt x="0" y="122"/>
                    <a:pt x="0" y="142"/>
                  </a:cubicBezTo>
                  <a:cubicBezTo>
                    <a:pt x="0" y="162"/>
                    <a:pt x="2" y="181"/>
                    <a:pt x="7" y="198"/>
                  </a:cubicBezTo>
                  <a:cubicBezTo>
                    <a:pt x="12" y="215"/>
                    <a:pt x="20" y="230"/>
                    <a:pt x="31" y="243"/>
                  </a:cubicBezTo>
                  <a:cubicBezTo>
                    <a:pt x="41" y="255"/>
                    <a:pt x="55" y="265"/>
                    <a:pt x="71" y="273"/>
                  </a:cubicBezTo>
                  <a:cubicBezTo>
                    <a:pt x="86" y="280"/>
                    <a:pt x="105" y="284"/>
                    <a:pt x="126" y="284"/>
                  </a:cubicBezTo>
                  <a:cubicBezTo>
                    <a:pt x="147" y="284"/>
                    <a:pt x="166" y="280"/>
                    <a:pt x="181" y="273"/>
                  </a:cubicBezTo>
                  <a:cubicBezTo>
                    <a:pt x="197" y="265"/>
                    <a:pt x="211" y="255"/>
                    <a:pt x="221" y="243"/>
                  </a:cubicBezTo>
                  <a:cubicBezTo>
                    <a:pt x="232" y="230"/>
                    <a:pt x="240" y="215"/>
                    <a:pt x="245" y="198"/>
                  </a:cubicBezTo>
                  <a:cubicBezTo>
                    <a:pt x="250" y="181"/>
                    <a:pt x="252" y="162"/>
                    <a:pt x="252" y="142"/>
                  </a:cubicBezTo>
                  <a:cubicBezTo>
                    <a:pt x="252" y="122"/>
                    <a:pt x="250" y="104"/>
                    <a:pt x="245" y="87"/>
                  </a:cubicBezTo>
                  <a:moveTo>
                    <a:pt x="193" y="142"/>
                  </a:moveTo>
                  <a:cubicBezTo>
                    <a:pt x="193" y="172"/>
                    <a:pt x="187" y="196"/>
                    <a:pt x="176" y="213"/>
                  </a:cubicBezTo>
                  <a:cubicBezTo>
                    <a:pt x="165" y="229"/>
                    <a:pt x="149" y="237"/>
                    <a:pt x="126" y="237"/>
                  </a:cubicBezTo>
                  <a:cubicBezTo>
                    <a:pt x="103" y="237"/>
                    <a:pt x="87" y="229"/>
                    <a:pt x="76" y="213"/>
                  </a:cubicBezTo>
                  <a:cubicBezTo>
                    <a:pt x="65" y="196"/>
                    <a:pt x="60" y="172"/>
                    <a:pt x="60" y="142"/>
                  </a:cubicBezTo>
                  <a:cubicBezTo>
                    <a:pt x="60" y="112"/>
                    <a:pt x="65" y="89"/>
                    <a:pt x="76" y="72"/>
                  </a:cubicBezTo>
                  <a:cubicBezTo>
                    <a:pt x="87" y="56"/>
                    <a:pt x="103" y="48"/>
                    <a:pt x="126" y="48"/>
                  </a:cubicBezTo>
                  <a:cubicBezTo>
                    <a:pt x="149" y="48"/>
                    <a:pt x="165" y="56"/>
                    <a:pt x="176" y="72"/>
                  </a:cubicBezTo>
                  <a:cubicBezTo>
                    <a:pt x="187" y="89"/>
                    <a:pt x="193" y="112"/>
                    <a:pt x="193" y="14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69" name="Freeform 68"/>
            <p:cNvSpPr>
              <a:spLocks/>
            </p:cNvSpPr>
            <p:nvPr userDrawn="1"/>
          </p:nvSpPr>
          <p:spPr bwMode="auto">
            <a:xfrm>
              <a:off x="5566" y="1671"/>
              <a:ext cx="507" cy="670"/>
            </a:xfrm>
            <a:custGeom>
              <a:avLst/>
              <a:gdLst>
                <a:gd name="T0" fmla="*/ 199 w 214"/>
                <a:gd name="T1" fmla="*/ 229 h 283"/>
                <a:gd name="T2" fmla="*/ 193 w 214"/>
                <a:gd name="T3" fmla="*/ 226 h 283"/>
                <a:gd name="T4" fmla="*/ 169 w 214"/>
                <a:gd name="T5" fmla="*/ 233 h 283"/>
                <a:gd name="T6" fmla="*/ 140 w 214"/>
                <a:gd name="T7" fmla="*/ 235 h 283"/>
                <a:gd name="T8" fmla="*/ 81 w 214"/>
                <a:gd name="T9" fmla="*/ 213 h 283"/>
                <a:gd name="T10" fmla="*/ 59 w 214"/>
                <a:gd name="T11" fmla="*/ 142 h 283"/>
                <a:gd name="T12" fmla="*/ 79 w 214"/>
                <a:gd name="T13" fmla="*/ 74 h 283"/>
                <a:gd name="T14" fmla="*/ 136 w 214"/>
                <a:gd name="T15" fmla="*/ 49 h 283"/>
                <a:gd name="T16" fmla="*/ 191 w 214"/>
                <a:gd name="T17" fmla="*/ 56 h 283"/>
                <a:gd name="T18" fmla="*/ 197 w 214"/>
                <a:gd name="T19" fmla="*/ 53 h 283"/>
                <a:gd name="T20" fmla="*/ 210 w 214"/>
                <a:gd name="T21" fmla="*/ 18 h 283"/>
                <a:gd name="T22" fmla="*/ 206 w 214"/>
                <a:gd name="T23" fmla="*/ 11 h 283"/>
                <a:gd name="T24" fmla="*/ 172 w 214"/>
                <a:gd name="T25" fmla="*/ 3 h 283"/>
                <a:gd name="T26" fmla="*/ 133 w 214"/>
                <a:gd name="T27" fmla="*/ 0 h 283"/>
                <a:gd name="T28" fmla="*/ 75 w 214"/>
                <a:gd name="T29" fmla="*/ 11 h 283"/>
                <a:gd name="T30" fmla="*/ 34 w 214"/>
                <a:gd name="T31" fmla="*/ 41 h 283"/>
                <a:gd name="T32" fmla="*/ 9 w 214"/>
                <a:gd name="T33" fmla="*/ 86 h 283"/>
                <a:gd name="T34" fmla="*/ 0 w 214"/>
                <a:gd name="T35" fmla="*/ 142 h 283"/>
                <a:gd name="T36" fmla="*/ 35 w 214"/>
                <a:gd name="T37" fmla="*/ 245 h 283"/>
                <a:gd name="T38" fmla="*/ 137 w 214"/>
                <a:gd name="T39" fmla="*/ 283 h 283"/>
                <a:gd name="T40" fmla="*/ 210 w 214"/>
                <a:gd name="T41" fmla="*/ 270 h 283"/>
                <a:gd name="T42" fmla="*/ 212 w 214"/>
                <a:gd name="T43" fmla="*/ 264 h 283"/>
                <a:gd name="T44" fmla="*/ 199 w 214"/>
                <a:gd name="T45" fmla="*/ 229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4" h="283">
                  <a:moveTo>
                    <a:pt x="199" y="229"/>
                  </a:moveTo>
                  <a:cubicBezTo>
                    <a:pt x="198" y="224"/>
                    <a:pt x="193" y="226"/>
                    <a:pt x="193" y="226"/>
                  </a:cubicBezTo>
                  <a:cubicBezTo>
                    <a:pt x="185" y="229"/>
                    <a:pt x="177" y="231"/>
                    <a:pt x="169" y="233"/>
                  </a:cubicBezTo>
                  <a:cubicBezTo>
                    <a:pt x="160" y="234"/>
                    <a:pt x="151" y="235"/>
                    <a:pt x="140" y="235"/>
                  </a:cubicBezTo>
                  <a:cubicBezTo>
                    <a:pt x="115" y="235"/>
                    <a:pt x="95" y="227"/>
                    <a:pt x="81" y="213"/>
                  </a:cubicBezTo>
                  <a:cubicBezTo>
                    <a:pt x="67" y="198"/>
                    <a:pt x="59" y="174"/>
                    <a:pt x="59" y="142"/>
                  </a:cubicBezTo>
                  <a:cubicBezTo>
                    <a:pt x="59" y="113"/>
                    <a:pt x="66" y="91"/>
                    <a:pt x="79" y="74"/>
                  </a:cubicBezTo>
                  <a:cubicBezTo>
                    <a:pt x="91" y="57"/>
                    <a:pt x="111" y="49"/>
                    <a:pt x="136" y="49"/>
                  </a:cubicBezTo>
                  <a:cubicBezTo>
                    <a:pt x="158" y="49"/>
                    <a:pt x="174" y="51"/>
                    <a:pt x="191" y="56"/>
                  </a:cubicBezTo>
                  <a:cubicBezTo>
                    <a:pt x="191" y="56"/>
                    <a:pt x="195" y="58"/>
                    <a:pt x="197" y="53"/>
                  </a:cubicBezTo>
                  <a:cubicBezTo>
                    <a:pt x="201" y="40"/>
                    <a:pt x="205" y="31"/>
                    <a:pt x="210" y="18"/>
                  </a:cubicBezTo>
                  <a:cubicBezTo>
                    <a:pt x="211" y="14"/>
                    <a:pt x="208" y="12"/>
                    <a:pt x="206" y="11"/>
                  </a:cubicBezTo>
                  <a:cubicBezTo>
                    <a:pt x="200" y="9"/>
                    <a:pt x="184" y="5"/>
                    <a:pt x="172" y="3"/>
                  </a:cubicBezTo>
                  <a:cubicBezTo>
                    <a:pt x="161" y="1"/>
                    <a:pt x="148" y="0"/>
                    <a:pt x="133" y="0"/>
                  </a:cubicBezTo>
                  <a:cubicBezTo>
                    <a:pt x="111" y="0"/>
                    <a:pt x="92" y="4"/>
                    <a:pt x="75" y="11"/>
                  </a:cubicBezTo>
                  <a:cubicBezTo>
                    <a:pt x="59" y="19"/>
                    <a:pt x="45" y="29"/>
                    <a:pt x="34" y="41"/>
                  </a:cubicBezTo>
                  <a:cubicBezTo>
                    <a:pt x="23" y="54"/>
                    <a:pt x="14" y="69"/>
                    <a:pt x="9" y="86"/>
                  </a:cubicBezTo>
                  <a:cubicBezTo>
                    <a:pt x="3" y="103"/>
                    <a:pt x="0" y="122"/>
                    <a:pt x="0" y="142"/>
                  </a:cubicBezTo>
                  <a:cubicBezTo>
                    <a:pt x="0" y="185"/>
                    <a:pt x="12" y="220"/>
                    <a:pt x="35" y="245"/>
                  </a:cubicBezTo>
                  <a:cubicBezTo>
                    <a:pt x="58" y="270"/>
                    <a:pt x="92" y="283"/>
                    <a:pt x="137" y="283"/>
                  </a:cubicBezTo>
                  <a:cubicBezTo>
                    <a:pt x="163" y="283"/>
                    <a:pt x="190" y="278"/>
                    <a:pt x="210" y="270"/>
                  </a:cubicBezTo>
                  <a:cubicBezTo>
                    <a:pt x="210" y="270"/>
                    <a:pt x="214" y="268"/>
                    <a:pt x="212" y="264"/>
                  </a:cubicBezTo>
                  <a:lnTo>
                    <a:pt x="199" y="22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70" name="Freeform 69"/>
            <p:cNvSpPr>
              <a:spLocks noEditPoints="1"/>
            </p:cNvSpPr>
            <p:nvPr userDrawn="1"/>
          </p:nvSpPr>
          <p:spPr bwMode="auto">
            <a:xfrm>
              <a:off x="6108" y="1671"/>
              <a:ext cx="582" cy="672"/>
            </a:xfrm>
            <a:custGeom>
              <a:avLst/>
              <a:gdLst>
                <a:gd name="T0" fmla="*/ 235 w 246"/>
                <a:gd name="T1" fmla="*/ 77 h 284"/>
                <a:gd name="T2" fmla="*/ 213 w 246"/>
                <a:gd name="T3" fmla="*/ 36 h 284"/>
                <a:gd name="T4" fmla="*/ 179 w 246"/>
                <a:gd name="T5" fmla="*/ 11 h 284"/>
                <a:gd name="T6" fmla="*/ 129 w 246"/>
                <a:gd name="T7" fmla="*/ 0 h 284"/>
                <a:gd name="T8" fmla="*/ 71 w 246"/>
                <a:gd name="T9" fmla="*/ 12 h 284"/>
                <a:gd name="T10" fmla="*/ 31 w 246"/>
                <a:gd name="T11" fmla="*/ 42 h 284"/>
                <a:gd name="T12" fmla="*/ 7 w 246"/>
                <a:gd name="T13" fmla="*/ 88 h 284"/>
                <a:gd name="T14" fmla="*/ 0 w 246"/>
                <a:gd name="T15" fmla="*/ 144 h 284"/>
                <a:gd name="T16" fmla="*/ 8 w 246"/>
                <a:gd name="T17" fmla="*/ 200 h 284"/>
                <a:gd name="T18" fmla="*/ 33 w 246"/>
                <a:gd name="T19" fmla="*/ 244 h 284"/>
                <a:gd name="T20" fmla="*/ 77 w 246"/>
                <a:gd name="T21" fmla="*/ 273 h 284"/>
                <a:gd name="T22" fmla="*/ 141 w 246"/>
                <a:gd name="T23" fmla="*/ 284 h 284"/>
                <a:gd name="T24" fmla="*/ 229 w 246"/>
                <a:gd name="T25" fmla="*/ 266 h 284"/>
                <a:gd name="T26" fmla="*/ 230 w 246"/>
                <a:gd name="T27" fmla="*/ 258 h 284"/>
                <a:gd name="T28" fmla="*/ 219 w 246"/>
                <a:gd name="T29" fmla="*/ 226 h 284"/>
                <a:gd name="T30" fmla="*/ 212 w 246"/>
                <a:gd name="T31" fmla="*/ 223 h 284"/>
                <a:gd name="T32" fmla="*/ 140 w 246"/>
                <a:gd name="T33" fmla="*/ 236 h 284"/>
                <a:gd name="T34" fmla="*/ 80 w 246"/>
                <a:gd name="T35" fmla="*/ 215 h 284"/>
                <a:gd name="T36" fmla="*/ 60 w 246"/>
                <a:gd name="T37" fmla="*/ 157 h 284"/>
                <a:gd name="T38" fmla="*/ 235 w 246"/>
                <a:gd name="T39" fmla="*/ 157 h 284"/>
                <a:gd name="T40" fmla="*/ 240 w 246"/>
                <a:gd name="T41" fmla="*/ 152 h 284"/>
                <a:gd name="T42" fmla="*/ 235 w 246"/>
                <a:gd name="T43" fmla="*/ 77 h 284"/>
                <a:gd name="T44" fmla="*/ 61 w 246"/>
                <a:gd name="T45" fmla="*/ 113 h 284"/>
                <a:gd name="T46" fmla="*/ 75 w 246"/>
                <a:gd name="T47" fmla="*/ 72 h 284"/>
                <a:gd name="T48" fmla="*/ 125 w 246"/>
                <a:gd name="T49" fmla="*/ 47 h 284"/>
                <a:gd name="T50" fmla="*/ 174 w 246"/>
                <a:gd name="T51" fmla="*/ 72 h 284"/>
                <a:gd name="T52" fmla="*/ 186 w 246"/>
                <a:gd name="T53" fmla="*/ 113 h 284"/>
                <a:gd name="T54" fmla="*/ 61 w 246"/>
                <a:gd name="T55" fmla="*/ 113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46" h="284">
                  <a:moveTo>
                    <a:pt x="235" y="77"/>
                  </a:moveTo>
                  <a:cubicBezTo>
                    <a:pt x="231" y="60"/>
                    <a:pt x="220" y="44"/>
                    <a:pt x="213" y="36"/>
                  </a:cubicBezTo>
                  <a:cubicBezTo>
                    <a:pt x="201" y="24"/>
                    <a:pt x="190" y="15"/>
                    <a:pt x="179" y="11"/>
                  </a:cubicBezTo>
                  <a:cubicBezTo>
                    <a:pt x="165" y="4"/>
                    <a:pt x="148" y="0"/>
                    <a:pt x="129" y="0"/>
                  </a:cubicBezTo>
                  <a:cubicBezTo>
                    <a:pt x="107" y="0"/>
                    <a:pt x="87" y="4"/>
                    <a:pt x="71" y="12"/>
                  </a:cubicBezTo>
                  <a:cubicBezTo>
                    <a:pt x="55" y="19"/>
                    <a:pt x="42" y="30"/>
                    <a:pt x="31" y="42"/>
                  </a:cubicBezTo>
                  <a:cubicBezTo>
                    <a:pt x="20" y="55"/>
                    <a:pt x="12" y="71"/>
                    <a:pt x="7" y="88"/>
                  </a:cubicBezTo>
                  <a:cubicBezTo>
                    <a:pt x="2" y="105"/>
                    <a:pt x="0" y="124"/>
                    <a:pt x="0" y="144"/>
                  </a:cubicBezTo>
                  <a:cubicBezTo>
                    <a:pt x="0" y="164"/>
                    <a:pt x="2" y="183"/>
                    <a:pt x="8" y="200"/>
                  </a:cubicBezTo>
                  <a:cubicBezTo>
                    <a:pt x="13" y="217"/>
                    <a:pt x="21" y="232"/>
                    <a:pt x="33" y="244"/>
                  </a:cubicBezTo>
                  <a:cubicBezTo>
                    <a:pt x="44" y="257"/>
                    <a:pt x="59" y="266"/>
                    <a:pt x="77" y="273"/>
                  </a:cubicBezTo>
                  <a:cubicBezTo>
                    <a:pt x="95" y="280"/>
                    <a:pt x="116" y="284"/>
                    <a:pt x="141" y="284"/>
                  </a:cubicBezTo>
                  <a:cubicBezTo>
                    <a:pt x="191" y="283"/>
                    <a:pt x="218" y="272"/>
                    <a:pt x="229" y="266"/>
                  </a:cubicBezTo>
                  <a:cubicBezTo>
                    <a:pt x="231" y="265"/>
                    <a:pt x="232" y="263"/>
                    <a:pt x="230" y="258"/>
                  </a:cubicBezTo>
                  <a:cubicBezTo>
                    <a:pt x="219" y="226"/>
                    <a:pt x="219" y="226"/>
                    <a:pt x="219" y="226"/>
                  </a:cubicBezTo>
                  <a:cubicBezTo>
                    <a:pt x="217" y="221"/>
                    <a:pt x="212" y="223"/>
                    <a:pt x="212" y="223"/>
                  </a:cubicBezTo>
                  <a:cubicBezTo>
                    <a:pt x="200" y="227"/>
                    <a:pt x="182" y="236"/>
                    <a:pt x="140" y="236"/>
                  </a:cubicBezTo>
                  <a:cubicBezTo>
                    <a:pt x="113" y="235"/>
                    <a:pt x="93" y="227"/>
                    <a:pt x="80" y="215"/>
                  </a:cubicBezTo>
                  <a:cubicBezTo>
                    <a:pt x="67" y="202"/>
                    <a:pt x="61" y="183"/>
                    <a:pt x="60" y="157"/>
                  </a:cubicBezTo>
                  <a:cubicBezTo>
                    <a:pt x="235" y="157"/>
                    <a:pt x="235" y="157"/>
                    <a:pt x="235" y="157"/>
                  </a:cubicBezTo>
                  <a:cubicBezTo>
                    <a:pt x="235" y="157"/>
                    <a:pt x="240" y="157"/>
                    <a:pt x="240" y="152"/>
                  </a:cubicBezTo>
                  <a:cubicBezTo>
                    <a:pt x="240" y="150"/>
                    <a:pt x="246" y="116"/>
                    <a:pt x="235" y="77"/>
                  </a:cubicBezTo>
                  <a:close/>
                  <a:moveTo>
                    <a:pt x="61" y="113"/>
                  </a:moveTo>
                  <a:cubicBezTo>
                    <a:pt x="63" y="97"/>
                    <a:pt x="68" y="83"/>
                    <a:pt x="75" y="72"/>
                  </a:cubicBezTo>
                  <a:cubicBezTo>
                    <a:pt x="86" y="56"/>
                    <a:pt x="102" y="47"/>
                    <a:pt x="125" y="47"/>
                  </a:cubicBezTo>
                  <a:cubicBezTo>
                    <a:pt x="148" y="47"/>
                    <a:pt x="163" y="56"/>
                    <a:pt x="174" y="72"/>
                  </a:cubicBezTo>
                  <a:cubicBezTo>
                    <a:pt x="181" y="83"/>
                    <a:pt x="184" y="97"/>
                    <a:pt x="186" y="113"/>
                  </a:cubicBezTo>
                  <a:lnTo>
                    <a:pt x="61" y="1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71" name="Freeform 70"/>
            <p:cNvSpPr>
              <a:spLocks noEditPoints="1"/>
            </p:cNvSpPr>
            <p:nvPr userDrawn="1"/>
          </p:nvSpPr>
          <p:spPr bwMode="auto">
            <a:xfrm>
              <a:off x="2793" y="1671"/>
              <a:ext cx="581" cy="672"/>
            </a:xfrm>
            <a:custGeom>
              <a:avLst/>
              <a:gdLst>
                <a:gd name="T0" fmla="*/ 235 w 246"/>
                <a:gd name="T1" fmla="*/ 77 h 284"/>
                <a:gd name="T2" fmla="*/ 213 w 246"/>
                <a:gd name="T3" fmla="*/ 36 h 284"/>
                <a:gd name="T4" fmla="*/ 179 w 246"/>
                <a:gd name="T5" fmla="*/ 11 h 284"/>
                <a:gd name="T6" fmla="*/ 129 w 246"/>
                <a:gd name="T7" fmla="*/ 0 h 284"/>
                <a:gd name="T8" fmla="*/ 71 w 246"/>
                <a:gd name="T9" fmla="*/ 12 h 284"/>
                <a:gd name="T10" fmla="*/ 31 w 246"/>
                <a:gd name="T11" fmla="*/ 42 h 284"/>
                <a:gd name="T12" fmla="*/ 7 w 246"/>
                <a:gd name="T13" fmla="*/ 88 h 284"/>
                <a:gd name="T14" fmla="*/ 0 w 246"/>
                <a:gd name="T15" fmla="*/ 144 h 284"/>
                <a:gd name="T16" fmla="*/ 8 w 246"/>
                <a:gd name="T17" fmla="*/ 200 h 284"/>
                <a:gd name="T18" fmla="*/ 33 w 246"/>
                <a:gd name="T19" fmla="*/ 244 h 284"/>
                <a:gd name="T20" fmla="*/ 77 w 246"/>
                <a:gd name="T21" fmla="*/ 273 h 284"/>
                <a:gd name="T22" fmla="*/ 141 w 246"/>
                <a:gd name="T23" fmla="*/ 284 h 284"/>
                <a:gd name="T24" fmla="*/ 229 w 246"/>
                <a:gd name="T25" fmla="*/ 266 h 284"/>
                <a:gd name="T26" fmla="*/ 230 w 246"/>
                <a:gd name="T27" fmla="*/ 258 h 284"/>
                <a:gd name="T28" fmla="*/ 219 w 246"/>
                <a:gd name="T29" fmla="*/ 226 h 284"/>
                <a:gd name="T30" fmla="*/ 212 w 246"/>
                <a:gd name="T31" fmla="*/ 223 h 284"/>
                <a:gd name="T32" fmla="*/ 140 w 246"/>
                <a:gd name="T33" fmla="*/ 236 h 284"/>
                <a:gd name="T34" fmla="*/ 80 w 246"/>
                <a:gd name="T35" fmla="*/ 215 h 284"/>
                <a:gd name="T36" fmla="*/ 60 w 246"/>
                <a:gd name="T37" fmla="*/ 157 h 284"/>
                <a:gd name="T38" fmla="*/ 235 w 246"/>
                <a:gd name="T39" fmla="*/ 157 h 284"/>
                <a:gd name="T40" fmla="*/ 240 w 246"/>
                <a:gd name="T41" fmla="*/ 152 h 284"/>
                <a:gd name="T42" fmla="*/ 235 w 246"/>
                <a:gd name="T43" fmla="*/ 77 h 284"/>
                <a:gd name="T44" fmla="*/ 61 w 246"/>
                <a:gd name="T45" fmla="*/ 113 h 284"/>
                <a:gd name="T46" fmla="*/ 75 w 246"/>
                <a:gd name="T47" fmla="*/ 72 h 284"/>
                <a:gd name="T48" fmla="*/ 125 w 246"/>
                <a:gd name="T49" fmla="*/ 47 h 284"/>
                <a:gd name="T50" fmla="*/ 174 w 246"/>
                <a:gd name="T51" fmla="*/ 72 h 284"/>
                <a:gd name="T52" fmla="*/ 186 w 246"/>
                <a:gd name="T53" fmla="*/ 113 h 284"/>
                <a:gd name="T54" fmla="*/ 61 w 246"/>
                <a:gd name="T55" fmla="*/ 113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46" h="284">
                  <a:moveTo>
                    <a:pt x="235" y="77"/>
                  </a:moveTo>
                  <a:cubicBezTo>
                    <a:pt x="231" y="60"/>
                    <a:pt x="220" y="44"/>
                    <a:pt x="213" y="36"/>
                  </a:cubicBezTo>
                  <a:cubicBezTo>
                    <a:pt x="201" y="24"/>
                    <a:pt x="190" y="15"/>
                    <a:pt x="179" y="11"/>
                  </a:cubicBezTo>
                  <a:cubicBezTo>
                    <a:pt x="165" y="4"/>
                    <a:pt x="148" y="0"/>
                    <a:pt x="129" y="0"/>
                  </a:cubicBezTo>
                  <a:cubicBezTo>
                    <a:pt x="107" y="0"/>
                    <a:pt x="87" y="4"/>
                    <a:pt x="71" y="12"/>
                  </a:cubicBezTo>
                  <a:cubicBezTo>
                    <a:pt x="55" y="19"/>
                    <a:pt x="42" y="30"/>
                    <a:pt x="31" y="42"/>
                  </a:cubicBezTo>
                  <a:cubicBezTo>
                    <a:pt x="20" y="55"/>
                    <a:pt x="12" y="71"/>
                    <a:pt x="7" y="88"/>
                  </a:cubicBezTo>
                  <a:cubicBezTo>
                    <a:pt x="2" y="105"/>
                    <a:pt x="0" y="124"/>
                    <a:pt x="0" y="144"/>
                  </a:cubicBezTo>
                  <a:cubicBezTo>
                    <a:pt x="0" y="164"/>
                    <a:pt x="2" y="183"/>
                    <a:pt x="8" y="200"/>
                  </a:cubicBezTo>
                  <a:cubicBezTo>
                    <a:pt x="13" y="217"/>
                    <a:pt x="21" y="232"/>
                    <a:pt x="33" y="244"/>
                  </a:cubicBezTo>
                  <a:cubicBezTo>
                    <a:pt x="44" y="257"/>
                    <a:pt x="59" y="266"/>
                    <a:pt x="77" y="273"/>
                  </a:cubicBezTo>
                  <a:cubicBezTo>
                    <a:pt x="95" y="280"/>
                    <a:pt x="116" y="284"/>
                    <a:pt x="141" y="284"/>
                  </a:cubicBezTo>
                  <a:cubicBezTo>
                    <a:pt x="191" y="283"/>
                    <a:pt x="218" y="272"/>
                    <a:pt x="229" y="266"/>
                  </a:cubicBezTo>
                  <a:cubicBezTo>
                    <a:pt x="231" y="265"/>
                    <a:pt x="232" y="263"/>
                    <a:pt x="230" y="258"/>
                  </a:cubicBezTo>
                  <a:cubicBezTo>
                    <a:pt x="219" y="226"/>
                    <a:pt x="219" y="226"/>
                    <a:pt x="219" y="226"/>
                  </a:cubicBezTo>
                  <a:cubicBezTo>
                    <a:pt x="217" y="221"/>
                    <a:pt x="212" y="223"/>
                    <a:pt x="212" y="223"/>
                  </a:cubicBezTo>
                  <a:cubicBezTo>
                    <a:pt x="200" y="227"/>
                    <a:pt x="182" y="236"/>
                    <a:pt x="140" y="236"/>
                  </a:cubicBezTo>
                  <a:cubicBezTo>
                    <a:pt x="113" y="235"/>
                    <a:pt x="93" y="227"/>
                    <a:pt x="80" y="215"/>
                  </a:cubicBezTo>
                  <a:cubicBezTo>
                    <a:pt x="67" y="202"/>
                    <a:pt x="61" y="183"/>
                    <a:pt x="60" y="157"/>
                  </a:cubicBezTo>
                  <a:cubicBezTo>
                    <a:pt x="235" y="157"/>
                    <a:pt x="235" y="157"/>
                    <a:pt x="235" y="157"/>
                  </a:cubicBezTo>
                  <a:cubicBezTo>
                    <a:pt x="235" y="157"/>
                    <a:pt x="240" y="157"/>
                    <a:pt x="240" y="152"/>
                  </a:cubicBezTo>
                  <a:cubicBezTo>
                    <a:pt x="240" y="150"/>
                    <a:pt x="246" y="116"/>
                    <a:pt x="235" y="77"/>
                  </a:cubicBezTo>
                  <a:close/>
                  <a:moveTo>
                    <a:pt x="61" y="113"/>
                  </a:moveTo>
                  <a:cubicBezTo>
                    <a:pt x="63" y="97"/>
                    <a:pt x="68" y="83"/>
                    <a:pt x="75" y="72"/>
                  </a:cubicBezTo>
                  <a:cubicBezTo>
                    <a:pt x="86" y="56"/>
                    <a:pt x="102" y="47"/>
                    <a:pt x="125" y="47"/>
                  </a:cubicBezTo>
                  <a:cubicBezTo>
                    <a:pt x="148" y="47"/>
                    <a:pt x="163" y="56"/>
                    <a:pt x="174" y="72"/>
                  </a:cubicBezTo>
                  <a:cubicBezTo>
                    <a:pt x="181" y="83"/>
                    <a:pt x="184" y="97"/>
                    <a:pt x="186" y="113"/>
                  </a:cubicBezTo>
                  <a:lnTo>
                    <a:pt x="61" y="1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72" name="Freeform 71"/>
            <p:cNvSpPr>
              <a:spLocks noEditPoints="1"/>
            </p:cNvSpPr>
            <p:nvPr userDrawn="1"/>
          </p:nvSpPr>
          <p:spPr bwMode="auto">
            <a:xfrm>
              <a:off x="1870" y="1671"/>
              <a:ext cx="537" cy="672"/>
            </a:xfrm>
            <a:custGeom>
              <a:avLst/>
              <a:gdLst>
                <a:gd name="T0" fmla="*/ 142 w 227"/>
                <a:gd name="T1" fmla="*/ 105 h 284"/>
                <a:gd name="T2" fmla="*/ 115 w 227"/>
                <a:gd name="T3" fmla="*/ 104 h 284"/>
                <a:gd name="T4" fmla="*/ 72 w 227"/>
                <a:gd name="T5" fmla="*/ 110 h 284"/>
                <a:gd name="T6" fmla="*/ 35 w 227"/>
                <a:gd name="T7" fmla="*/ 127 h 284"/>
                <a:gd name="T8" fmla="*/ 10 w 227"/>
                <a:gd name="T9" fmla="*/ 156 h 284"/>
                <a:gd name="T10" fmla="*/ 0 w 227"/>
                <a:gd name="T11" fmla="*/ 196 h 284"/>
                <a:gd name="T12" fmla="*/ 8 w 227"/>
                <a:gd name="T13" fmla="*/ 236 h 284"/>
                <a:gd name="T14" fmla="*/ 31 w 227"/>
                <a:gd name="T15" fmla="*/ 263 h 284"/>
                <a:gd name="T16" fmla="*/ 67 w 227"/>
                <a:gd name="T17" fmla="*/ 279 h 284"/>
                <a:gd name="T18" fmla="*/ 113 w 227"/>
                <a:gd name="T19" fmla="*/ 284 h 284"/>
                <a:gd name="T20" fmla="*/ 166 w 227"/>
                <a:gd name="T21" fmla="*/ 279 h 284"/>
                <a:gd name="T22" fmla="*/ 210 w 227"/>
                <a:gd name="T23" fmla="*/ 271 h 284"/>
                <a:gd name="T24" fmla="*/ 223 w 227"/>
                <a:gd name="T25" fmla="*/ 267 h 284"/>
                <a:gd name="T26" fmla="*/ 227 w 227"/>
                <a:gd name="T27" fmla="*/ 262 h 284"/>
                <a:gd name="T28" fmla="*/ 227 w 227"/>
                <a:gd name="T29" fmla="*/ 102 h 284"/>
                <a:gd name="T30" fmla="*/ 199 w 227"/>
                <a:gd name="T31" fmla="*/ 24 h 284"/>
                <a:gd name="T32" fmla="*/ 118 w 227"/>
                <a:gd name="T33" fmla="*/ 0 h 284"/>
                <a:gd name="T34" fmla="*/ 72 w 227"/>
                <a:gd name="T35" fmla="*/ 4 h 284"/>
                <a:gd name="T36" fmla="*/ 18 w 227"/>
                <a:gd name="T37" fmla="*/ 24 h 284"/>
                <a:gd name="T38" fmla="*/ 16 w 227"/>
                <a:gd name="T39" fmla="*/ 31 h 284"/>
                <a:gd name="T40" fmla="*/ 28 w 227"/>
                <a:gd name="T41" fmla="*/ 64 h 284"/>
                <a:gd name="T42" fmla="*/ 34 w 227"/>
                <a:gd name="T43" fmla="*/ 67 h 284"/>
                <a:gd name="T44" fmla="*/ 37 w 227"/>
                <a:gd name="T45" fmla="*/ 66 h 284"/>
                <a:gd name="T46" fmla="*/ 113 w 227"/>
                <a:gd name="T47" fmla="*/ 48 h 284"/>
                <a:gd name="T48" fmla="*/ 157 w 227"/>
                <a:gd name="T49" fmla="*/ 59 h 284"/>
                <a:gd name="T50" fmla="*/ 171 w 227"/>
                <a:gd name="T51" fmla="*/ 101 h 284"/>
                <a:gd name="T52" fmla="*/ 171 w 227"/>
                <a:gd name="T53" fmla="*/ 109 h 284"/>
                <a:gd name="T54" fmla="*/ 142 w 227"/>
                <a:gd name="T55" fmla="*/ 105 h 284"/>
                <a:gd name="T56" fmla="*/ 72 w 227"/>
                <a:gd name="T57" fmla="*/ 228 h 284"/>
                <a:gd name="T58" fmla="*/ 62 w 227"/>
                <a:gd name="T59" fmla="*/ 218 h 284"/>
                <a:gd name="T60" fmla="*/ 57 w 227"/>
                <a:gd name="T61" fmla="*/ 195 h 284"/>
                <a:gd name="T62" fmla="*/ 73 w 227"/>
                <a:gd name="T63" fmla="*/ 161 h 284"/>
                <a:gd name="T64" fmla="*/ 123 w 227"/>
                <a:gd name="T65" fmla="*/ 148 h 284"/>
                <a:gd name="T66" fmla="*/ 171 w 227"/>
                <a:gd name="T67" fmla="*/ 152 h 284"/>
                <a:gd name="T68" fmla="*/ 171 w 227"/>
                <a:gd name="T69" fmla="*/ 232 h 284"/>
                <a:gd name="T70" fmla="*/ 171 w 227"/>
                <a:gd name="T71" fmla="*/ 232 h 284"/>
                <a:gd name="T72" fmla="*/ 124 w 227"/>
                <a:gd name="T73" fmla="*/ 238 h 284"/>
                <a:gd name="T74" fmla="*/ 72 w 227"/>
                <a:gd name="T75" fmla="*/ 228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27" h="284">
                  <a:moveTo>
                    <a:pt x="142" y="105"/>
                  </a:moveTo>
                  <a:cubicBezTo>
                    <a:pt x="135" y="105"/>
                    <a:pt x="126" y="104"/>
                    <a:pt x="115" y="104"/>
                  </a:cubicBezTo>
                  <a:cubicBezTo>
                    <a:pt x="100" y="104"/>
                    <a:pt x="85" y="106"/>
                    <a:pt x="72" y="110"/>
                  </a:cubicBezTo>
                  <a:cubicBezTo>
                    <a:pt x="58" y="114"/>
                    <a:pt x="46" y="119"/>
                    <a:pt x="35" y="127"/>
                  </a:cubicBezTo>
                  <a:cubicBezTo>
                    <a:pt x="24" y="134"/>
                    <a:pt x="16" y="144"/>
                    <a:pt x="10" y="156"/>
                  </a:cubicBezTo>
                  <a:cubicBezTo>
                    <a:pt x="4" y="167"/>
                    <a:pt x="0" y="181"/>
                    <a:pt x="0" y="196"/>
                  </a:cubicBezTo>
                  <a:cubicBezTo>
                    <a:pt x="0" y="212"/>
                    <a:pt x="3" y="225"/>
                    <a:pt x="8" y="236"/>
                  </a:cubicBezTo>
                  <a:cubicBezTo>
                    <a:pt x="14" y="247"/>
                    <a:pt x="21" y="256"/>
                    <a:pt x="31" y="263"/>
                  </a:cubicBezTo>
                  <a:cubicBezTo>
                    <a:pt x="41" y="270"/>
                    <a:pt x="53" y="276"/>
                    <a:pt x="67" y="279"/>
                  </a:cubicBezTo>
                  <a:cubicBezTo>
                    <a:pt x="81" y="282"/>
                    <a:pt x="96" y="284"/>
                    <a:pt x="113" y="284"/>
                  </a:cubicBezTo>
                  <a:cubicBezTo>
                    <a:pt x="131" y="284"/>
                    <a:pt x="149" y="282"/>
                    <a:pt x="166" y="279"/>
                  </a:cubicBezTo>
                  <a:cubicBezTo>
                    <a:pt x="184" y="276"/>
                    <a:pt x="205" y="272"/>
                    <a:pt x="210" y="271"/>
                  </a:cubicBezTo>
                  <a:cubicBezTo>
                    <a:pt x="216" y="269"/>
                    <a:pt x="223" y="267"/>
                    <a:pt x="223" y="267"/>
                  </a:cubicBezTo>
                  <a:cubicBezTo>
                    <a:pt x="227" y="266"/>
                    <a:pt x="227" y="262"/>
                    <a:pt x="227" y="262"/>
                  </a:cubicBezTo>
                  <a:cubicBezTo>
                    <a:pt x="227" y="102"/>
                    <a:pt x="227" y="102"/>
                    <a:pt x="227" y="102"/>
                  </a:cubicBezTo>
                  <a:cubicBezTo>
                    <a:pt x="227" y="67"/>
                    <a:pt x="217" y="40"/>
                    <a:pt x="199" y="24"/>
                  </a:cubicBezTo>
                  <a:cubicBezTo>
                    <a:pt x="180" y="8"/>
                    <a:pt x="153" y="0"/>
                    <a:pt x="118" y="0"/>
                  </a:cubicBezTo>
                  <a:cubicBezTo>
                    <a:pt x="105" y="0"/>
                    <a:pt x="84" y="2"/>
                    <a:pt x="72" y="4"/>
                  </a:cubicBezTo>
                  <a:cubicBezTo>
                    <a:pt x="72" y="4"/>
                    <a:pt x="33" y="12"/>
                    <a:pt x="18" y="24"/>
                  </a:cubicBezTo>
                  <a:cubicBezTo>
                    <a:pt x="18" y="24"/>
                    <a:pt x="14" y="26"/>
                    <a:pt x="16" y="31"/>
                  </a:cubicBezTo>
                  <a:cubicBezTo>
                    <a:pt x="28" y="64"/>
                    <a:pt x="28" y="64"/>
                    <a:pt x="28" y="64"/>
                  </a:cubicBezTo>
                  <a:cubicBezTo>
                    <a:pt x="30" y="69"/>
                    <a:pt x="34" y="67"/>
                    <a:pt x="34" y="67"/>
                  </a:cubicBezTo>
                  <a:cubicBezTo>
                    <a:pt x="34" y="67"/>
                    <a:pt x="35" y="67"/>
                    <a:pt x="37" y="66"/>
                  </a:cubicBezTo>
                  <a:cubicBezTo>
                    <a:pt x="71" y="48"/>
                    <a:pt x="113" y="48"/>
                    <a:pt x="113" y="48"/>
                  </a:cubicBezTo>
                  <a:cubicBezTo>
                    <a:pt x="132" y="48"/>
                    <a:pt x="147" y="52"/>
                    <a:pt x="157" y="59"/>
                  </a:cubicBezTo>
                  <a:cubicBezTo>
                    <a:pt x="166" y="67"/>
                    <a:pt x="171" y="78"/>
                    <a:pt x="171" y="101"/>
                  </a:cubicBezTo>
                  <a:cubicBezTo>
                    <a:pt x="171" y="109"/>
                    <a:pt x="171" y="109"/>
                    <a:pt x="171" y="109"/>
                  </a:cubicBezTo>
                  <a:cubicBezTo>
                    <a:pt x="156" y="106"/>
                    <a:pt x="142" y="105"/>
                    <a:pt x="142" y="105"/>
                  </a:cubicBezTo>
                  <a:close/>
                  <a:moveTo>
                    <a:pt x="72" y="228"/>
                  </a:moveTo>
                  <a:cubicBezTo>
                    <a:pt x="66" y="223"/>
                    <a:pt x="65" y="221"/>
                    <a:pt x="62" y="218"/>
                  </a:cubicBezTo>
                  <a:cubicBezTo>
                    <a:pt x="59" y="212"/>
                    <a:pt x="57" y="205"/>
                    <a:pt x="57" y="195"/>
                  </a:cubicBezTo>
                  <a:cubicBezTo>
                    <a:pt x="57" y="180"/>
                    <a:pt x="62" y="169"/>
                    <a:pt x="73" y="161"/>
                  </a:cubicBezTo>
                  <a:cubicBezTo>
                    <a:pt x="73" y="161"/>
                    <a:pt x="88" y="148"/>
                    <a:pt x="123" y="148"/>
                  </a:cubicBezTo>
                  <a:cubicBezTo>
                    <a:pt x="149" y="149"/>
                    <a:pt x="171" y="152"/>
                    <a:pt x="171" y="152"/>
                  </a:cubicBezTo>
                  <a:cubicBezTo>
                    <a:pt x="171" y="232"/>
                    <a:pt x="171" y="232"/>
                    <a:pt x="171" y="232"/>
                  </a:cubicBezTo>
                  <a:cubicBezTo>
                    <a:pt x="171" y="232"/>
                    <a:pt x="171" y="232"/>
                    <a:pt x="171" y="232"/>
                  </a:cubicBezTo>
                  <a:cubicBezTo>
                    <a:pt x="171" y="232"/>
                    <a:pt x="149" y="237"/>
                    <a:pt x="124" y="238"/>
                  </a:cubicBezTo>
                  <a:cubicBezTo>
                    <a:pt x="88" y="240"/>
                    <a:pt x="72" y="228"/>
                    <a:pt x="72" y="2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73" name="Freeform 72"/>
            <p:cNvSpPr>
              <a:spLocks/>
            </p:cNvSpPr>
            <p:nvPr userDrawn="1"/>
          </p:nvSpPr>
          <p:spPr bwMode="auto">
            <a:xfrm>
              <a:off x="5162" y="1676"/>
              <a:ext cx="386" cy="653"/>
            </a:xfrm>
            <a:custGeom>
              <a:avLst/>
              <a:gdLst>
                <a:gd name="T0" fmla="*/ 162 w 163"/>
                <a:gd name="T1" fmla="*/ 13 h 276"/>
                <a:gd name="T2" fmla="*/ 159 w 163"/>
                <a:gd name="T3" fmla="*/ 7 h 276"/>
                <a:gd name="T4" fmla="*/ 130 w 163"/>
                <a:gd name="T5" fmla="*/ 2 h 276"/>
                <a:gd name="T6" fmla="*/ 85 w 163"/>
                <a:gd name="T7" fmla="*/ 9 h 276"/>
                <a:gd name="T8" fmla="*/ 55 w 163"/>
                <a:gd name="T9" fmla="*/ 31 h 276"/>
                <a:gd name="T10" fmla="*/ 55 w 163"/>
                <a:gd name="T11" fmla="*/ 9 h 276"/>
                <a:gd name="T12" fmla="*/ 50 w 163"/>
                <a:gd name="T13" fmla="*/ 4 h 276"/>
                <a:gd name="T14" fmla="*/ 5 w 163"/>
                <a:gd name="T15" fmla="*/ 4 h 276"/>
                <a:gd name="T16" fmla="*/ 0 w 163"/>
                <a:gd name="T17" fmla="*/ 9 h 276"/>
                <a:gd name="T18" fmla="*/ 0 w 163"/>
                <a:gd name="T19" fmla="*/ 270 h 276"/>
                <a:gd name="T20" fmla="*/ 6 w 163"/>
                <a:gd name="T21" fmla="*/ 276 h 276"/>
                <a:gd name="T22" fmla="*/ 52 w 163"/>
                <a:gd name="T23" fmla="*/ 276 h 276"/>
                <a:gd name="T24" fmla="*/ 57 w 163"/>
                <a:gd name="T25" fmla="*/ 270 h 276"/>
                <a:gd name="T26" fmla="*/ 57 w 163"/>
                <a:gd name="T27" fmla="*/ 140 h 276"/>
                <a:gd name="T28" fmla="*/ 63 w 163"/>
                <a:gd name="T29" fmla="*/ 94 h 276"/>
                <a:gd name="T30" fmla="*/ 78 w 163"/>
                <a:gd name="T31" fmla="*/ 68 h 276"/>
                <a:gd name="T32" fmla="*/ 100 w 163"/>
                <a:gd name="T33" fmla="*/ 55 h 276"/>
                <a:gd name="T34" fmla="*/ 123 w 163"/>
                <a:gd name="T35" fmla="*/ 52 h 276"/>
                <a:gd name="T36" fmla="*/ 142 w 163"/>
                <a:gd name="T37" fmla="*/ 54 h 276"/>
                <a:gd name="T38" fmla="*/ 149 w 163"/>
                <a:gd name="T39" fmla="*/ 50 h 276"/>
                <a:gd name="T40" fmla="*/ 162 w 163"/>
                <a:gd name="T41" fmla="*/ 13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3" h="276">
                  <a:moveTo>
                    <a:pt x="162" y="13"/>
                  </a:moveTo>
                  <a:cubicBezTo>
                    <a:pt x="163" y="9"/>
                    <a:pt x="161" y="7"/>
                    <a:pt x="159" y="7"/>
                  </a:cubicBezTo>
                  <a:cubicBezTo>
                    <a:pt x="156" y="5"/>
                    <a:pt x="142" y="2"/>
                    <a:pt x="130" y="2"/>
                  </a:cubicBezTo>
                  <a:cubicBezTo>
                    <a:pt x="108" y="0"/>
                    <a:pt x="96" y="4"/>
                    <a:pt x="85" y="9"/>
                  </a:cubicBezTo>
                  <a:cubicBezTo>
                    <a:pt x="74" y="14"/>
                    <a:pt x="62" y="22"/>
                    <a:pt x="55" y="31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5" y="6"/>
                    <a:pt x="53" y="4"/>
                    <a:pt x="50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3" y="4"/>
                    <a:pt x="0" y="6"/>
                    <a:pt x="0" y="9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3"/>
                    <a:pt x="3" y="276"/>
                    <a:pt x="6" y="276"/>
                  </a:cubicBezTo>
                  <a:cubicBezTo>
                    <a:pt x="52" y="276"/>
                    <a:pt x="52" y="276"/>
                    <a:pt x="52" y="276"/>
                  </a:cubicBezTo>
                  <a:cubicBezTo>
                    <a:pt x="55" y="276"/>
                    <a:pt x="57" y="273"/>
                    <a:pt x="57" y="270"/>
                  </a:cubicBezTo>
                  <a:cubicBezTo>
                    <a:pt x="57" y="140"/>
                    <a:pt x="57" y="140"/>
                    <a:pt x="57" y="140"/>
                  </a:cubicBezTo>
                  <a:cubicBezTo>
                    <a:pt x="57" y="123"/>
                    <a:pt x="59" y="105"/>
                    <a:pt x="63" y="94"/>
                  </a:cubicBezTo>
                  <a:cubicBezTo>
                    <a:pt x="67" y="83"/>
                    <a:pt x="72" y="75"/>
                    <a:pt x="78" y="68"/>
                  </a:cubicBezTo>
                  <a:cubicBezTo>
                    <a:pt x="85" y="62"/>
                    <a:pt x="92" y="58"/>
                    <a:pt x="100" y="55"/>
                  </a:cubicBezTo>
                  <a:cubicBezTo>
                    <a:pt x="108" y="53"/>
                    <a:pt x="117" y="52"/>
                    <a:pt x="123" y="52"/>
                  </a:cubicBezTo>
                  <a:cubicBezTo>
                    <a:pt x="132" y="52"/>
                    <a:pt x="142" y="54"/>
                    <a:pt x="142" y="54"/>
                  </a:cubicBezTo>
                  <a:cubicBezTo>
                    <a:pt x="146" y="55"/>
                    <a:pt x="148" y="53"/>
                    <a:pt x="149" y="50"/>
                  </a:cubicBezTo>
                  <a:cubicBezTo>
                    <a:pt x="152" y="42"/>
                    <a:pt x="160" y="18"/>
                    <a:pt x="162" y="1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74" name="Freeform 73"/>
            <p:cNvSpPr>
              <a:spLocks/>
            </p:cNvSpPr>
            <p:nvPr userDrawn="1"/>
          </p:nvSpPr>
          <p:spPr bwMode="auto">
            <a:xfrm>
              <a:off x="3807" y="1406"/>
              <a:ext cx="728" cy="1219"/>
            </a:xfrm>
            <a:custGeom>
              <a:avLst/>
              <a:gdLst>
                <a:gd name="T0" fmla="*/ 303 w 308"/>
                <a:gd name="T1" fmla="*/ 6 h 515"/>
                <a:gd name="T2" fmla="*/ 286 w 308"/>
                <a:gd name="T3" fmla="*/ 2 h 515"/>
                <a:gd name="T4" fmla="*/ 262 w 308"/>
                <a:gd name="T5" fmla="*/ 0 h 515"/>
                <a:gd name="T6" fmla="*/ 188 w 308"/>
                <a:gd name="T7" fmla="*/ 27 h 515"/>
                <a:gd name="T8" fmla="*/ 153 w 308"/>
                <a:gd name="T9" fmla="*/ 106 h 515"/>
                <a:gd name="T10" fmla="*/ 151 w 308"/>
                <a:gd name="T11" fmla="*/ 118 h 515"/>
                <a:gd name="T12" fmla="*/ 111 w 308"/>
                <a:gd name="T13" fmla="*/ 118 h 515"/>
                <a:gd name="T14" fmla="*/ 105 w 308"/>
                <a:gd name="T15" fmla="*/ 123 h 515"/>
                <a:gd name="T16" fmla="*/ 99 w 308"/>
                <a:gd name="T17" fmla="*/ 159 h 515"/>
                <a:gd name="T18" fmla="*/ 104 w 308"/>
                <a:gd name="T19" fmla="*/ 165 h 515"/>
                <a:gd name="T20" fmla="*/ 143 w 308"/>
                <a:gd name="T21" fmla="*/ 165 h 515"/>
                <a:gd name="T22" fmla="*/ 104 w 308"/>
                <a:gd name="T23" fmla="*/ 384 h 515"/>
                <a:gd name="T24" fmla="*/ 93 w 308"/>
                <a:gd name="T25" fmla="*/ 427 h 515"/>
                <a:gd name="T26" fmla="*/ 81 w 308"/>
                <a:gd name="T27" fmla="*/ 452 h 515"/>
                <a:gd name="T28" fmla="*/ 65 w 308"/>
                <a:gd name="T29" fmla="*/ 464 h 515"/>
                <a:gd name="T30" fmla="*/ 44 w 308"/>
                <a:gd name="T31" fmla="*/ 467 h 515"/>
                <a:gd name="T32" fmla="*/ 30 w 308"/>
                <a:gd name="T33" fmla="*/ 466 h 515"/>
                <a:gd name="T34" fmla="*/ 21 w 308"/>
                <a:gd name="T35" fmla="*/ 463 h 515"/>
                <a:gd name="T36" fmla="*/ 15 w 308"/>
                <a:gd name="T37" fmla="*/ 466 h 515"/>
                <a:gd name="T38" fmla="*/ 2 w 308"/>
                <a:gd name="T39" fmla="*/ 501 h 515"/>
                <a:gd name="T40" fmla="*/ 4 w 308"/>
                <a:gd name="T41" fmla="*/ 508 h 515"/>
                <a:gd name="T42" fmla="*/ 20 w 308"/>
                <a:gd name="T43" fmla="*/ 513 h 515"/>
                <a:gd name="T44" fmla="*/ 46 w 308"/>
                <a:gd name="T45" fmla="*/ 515 h 515"/>
                <a:gd name="T46" fmla="*/ 89 w 308"/>
                <a:gd name="T47" fmla="*/ 509 h 515"/>
                <a:gd name="T48" fmla="*/ 121 w 308"/>
                <a:gd name="T49" fmla="*/ 486 h 515"/>
                <a:gd name="T50" fmla="*/ 144 w 308"/>
                <a:gd name="T51" fmla="*/ 447 h 515"/>
                <a:gd name="T52" fmla="*/ 159 w 308"/>
                <a:gd name="T53" fmla="*/ 388 h 515"/>
                <a:gd name="T54" fmla="*/ 199 w 308"/>
                <a:gd name="T55" fmla="*/ 165 h 515"/>
                <a:gd name="T56" fmla="*/ 257 w 308"/>
                <a:gd name="T57" fmla="*/ 165 h 515"/>
                <a:gd name="T58" fmla="*/ 262 w 308"/>
                <a:gd name="T59" fmla="*/ 160 h 515"/>
                <a:gd name="T60" fmla="*/ 269 w 308"/>
                <a:gd name="T61" fmla="*/ 123 h 515"/>
                <a:gd name="T62" fmla="*/ 263 w 308"/>
                <a:gd name="T63" fmla="*/ 118 h 515"/>
                <a:gd name="T64" fmla="*/ 207 w 308"/>
                <a:gd name="T65" fmla="*/ 118 h 515"/>
                <a:gd name="T66" fmla="*/ 217 w 308"/>
                <a:gd name="T67" fmla="*/ 78 h 515"/>
                <a:gd name="T68" fmla="*/ 229 w 308"/>
                <a:gd name="T69" fmla="*/ 60 h 515"/>
                <a:gd name="T70" fmla="*/ 243 w 308"/>
                <a:gd name="T71" fmla="*/ 51 h 515"/>
                <a:gd name="T72" fmla="*/ 262 w 308"/>
                <a:gd name="T73" fmla="*/ 48 h 515"/>
                <a:gd name="T74" fmla="*/ 277 w 308"/>
                <a:gd name="T75" fmla="*/ 49 h 515"/>
                <a:gd name="T76" fmla="*/ 286 w 308"/>
                <a:gd name="T77" fmla="*/ 51 h 515"/>
                <a:gd name="T78" fmla="*/ 293 w 308"/>
                <a:gd name="T79" fmla="*/ 49 h 515"/>
                <a:gd name="T80" fmla="*/ 307 w 308"/>
                <a:gd name="T81" fmla="*/ 12 h 515"/>
                <a:gd name="T82" fmla="*/ 303 w 308"/>
                <a:gd name="T83" fmla="*/ 6 h 5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08" h="515">
                  <a:moveTo>
                    <a:pt x="303" y="6"/>
                  </a:moveTo>
                  <a:cubicBezTo>
                    <a:pt x="298" y="4"/>
                    <a:pt x="293" y="3"/>
                    <a:pt x="286" y="2"/>
                  </a:cubicBezTo>
                  <a:cubicBezTo>
                    <a:pt x="279" y="1"/>
                    <a:pt x="271" y="0"/>
                    <a:pt x="262" y="0"/>
                  </a:cubicBezTo>
                  <a:cubicBezTo>
                    <a:pt x="231" y="0"/>
                    <a:pt x="206" y="9"/>
                    <a:pt x="188" y="27"/>
                  </a:cubicBezTo>
                  <a:cubicBezTo>
                    <a:pt x="171" y="44"/>
                    <a:pt x="159" y="71"/>
                    <a:pt x="153" y="106"/>
                  </a:cubicBezTo>
                  <a:cubicBezTo>
                    <a:pt x="151" y="118"/>
                    <a:pt x="151" y="118"/>
                    <a:pt x="151" y="118"/>
                  </a:cubicBezTo>
                  <a:cubicBezTo>
                    <a:pt x="111" y="118"/>
                    <a:pt x="111" y="118"/>
                    <a:pt x="111" y="118"/>
                  </a:cubicBezTo>
                  <a:cubicBezTo>
                    <a:pt x="111" y="118"/>
                    <a:pt x="106" y="118"/>
                    <a:pt x="105" y="123"/>
                  </a:cubicBezTo>
                  <a:cubicBezTo>
                    <a:pt x="99" y="159"/>
                    <a:pt x="99" y="159"/>
                    <a:pt x="99" y="159"/>
                  </a:cubicBezTo>
                  <a:cubicBezTo>
                    <a:pt x="98" y="163"/>
                    <a:pt x="100" y="165"/>
                    <a:pt x="104" y="165"/>
                  </a:cubicBezTo>
                  <a:cubicBezTo>
                    <a:pt x="143" y="165"/>
                    <a:pt x="143" y="165"/>
                    <a:pt x="143" y="165"/>
                  </a:cubicBezTo>
                  <a:cubicBezTo>
                    <a:pt x="104" y="384"/>
                    <a:pt x="104" y="384"/>
                    <a:pt x="104" y="384"/>
                  </a:cubicBezTo>
                  <a:cubicBezTo>
                    <a:pt x="101" y="402"/>
                    <a:pt x="97" y="416"/>
                    <a:pt x="93" y="427"/>
                  </a:cubicBezTo>
                  <a:cubicBezTo>
                    <a:pt x="89" y="438"/>
                    <a:pt x="86" y="446"/>
                    <a:pt x="81" y="452"/>
                  </a:cubicBezTo>
                  <a:cubicBezTo>
                    <a:pt x="77" y="458"/>
                    <a:pt x="72" y="462"/>
                    <a:pt x="65" y="464"/>
                  </a:cubicBezTo>
                  <a:cubicBezTo>
                    <a:pt x="59" y="466"/>
                    <a:pt x="52" y="467"/>
                    <a:pt x="44" y="467"/>
                  </a:cubicBezTo>
                  <a:cubicBezTo>
                    <a:pt x="40" y="467"/>
                    <a:pt x="35" y="467"/>
                    <a:pt x="30" y="466"/>
                  </a:cubicBezTo>
                  <a:cubicBezTo>
                    <a:pt x="26" y="465"/>
                    <a:pt x="24" y="464"/>
                    <a:pt x="21" y="463"/>
                  </a:cubicBezTo>
                  <a:cubicBezTo>
                    <a:pt x="21" y="463"/>
                    <a:pt x="16" y="461"/>
                    <a:pt x="15" y="466"/>
                  </a:cubicBezTo>
                  <a:cubicBezTo>
                    <a:pt x="13" y="469"/>
                    <a:pt x="3" y="498"/>
                    <a:pt x="2" y="501"/>
                  </a:cubicBezTo>
                  <a:cubicBezTo>
                    <a:pt x="0" y="505"/>
                    <a:pt x="2" y="507"/>
                    <a:pt x="4" y="508"/>
                  </a:cubicBezTo>
                  <a:cubicBezTo>
                    <a:pt x="10" y="510"/>
                    <a:pt x="13" y="511"/>
                    <a:pt x="20" y="513"/>
                  </a:cubicBezTo>
                  <a:cubicBezTo>
                    <a:pt x="30" y="515"/>
                    <a:pt x="38" y="515"/>
                    <a:pt x="46" y="515"/>
                  </a:cubicBezTo>
                  <a:cubicBezTo>
                    <a:pt x="62" y="515"/>
                    <a:pt x="77" y="513"/>
                    <a:pt x="89" y="509"/>
                  </a:cubicBezTo>
                  <a:cubicBezTo>
                    <a:pt x="101" y="504"/>
                    <a:pt x="112" y="496"/>
                    <a:pt x="121" y="486"/>
                  </a:cubicBezTo>
                  <a:cubicBezTo>
                    <a:pt x="132" y="475"/>
                    <a:pt x="138" y="463"/>
                    <a:pt x="144" y="447"/>
                  </a:cubicBezTo>
                  <a:cubicBezTo>
                    <a:pt x="150" y="431"/>
                    <a:pt x="155" y="411"/>
                    <a:pt x="159" y="388"/>
                  </a:cubicBezTo>
                  <a:cubicBezTo>
                    <a:pt x="199" y="165"/>
                    <a:pt x="199" y="165"/>
                    <a:pt x="199" y="165"/>
                  </a:cubicBezTo>
                  <a:cubicBezTo>
                    <a:pt x="257" y="165"/>
                    <a:pt x="257" y="165"/>
                    <a:pt x="257" y="165"/>
                  </a:cubicBezTo>
                  <a:cubicBezTo>
                    <a:pt x="257" y="165"/>
                    <a:pt x="261" y="165"/>
                    <a:pt x="262" y="160"/>
                  </a:cubicBezTo>
                  <a:cubicBezTo>
                    <a:pt x="269" y="123"/>
                    <a:pt x="269" y="123"/>
                    <a:pt x="269" y="123"/>
                  </a:cubicBezTo>
                  <a:cubicBezTo>
                    <a:pt x="269" y="120"/>
                    <a:pt x="268" y="118"/>
                    <a:pt x="263" y="118"/>
                  </a:cubicBezTo>
                  <a:cubicBezTo>
                    <a:pt x="207" y="118"/>
                    <a:pt x="207" y="118"/>
                    <a:pt x="207" y="118"/>
                  </a:cubicBezTo>
                  <a:cubicBezTo>
                    <a:pt x="208" y="117"/>
                    <a:pt x="210" y="97"/>
                    <a:pt x="217" y="78"/>
                  </a:cubicBezTo>
                  <a:cubicBezTo>
                    <a:pt x="219" y="70"/>
                    <a:pt x="224" y="64"/>
                    <a:pt x="229" y="60"/>
                  </a:cubicBezTo>
                  <a:cubicBezTo>
                    <a:pt x="233" y="55"/>
                    <a:pt x="238" y="52"/>
                    <a:pt x="243" y="51"/>
                  </a:cubicBezTo>
                  <a:cubicBezTo>
                    <a:pt x="249" y="49"/>
                    <a:pt x="255" y="48"/>
                    <a:pt x="262" y="48"/>
                  </a:cubicBezTo>
                  <a:cubicBezTo>
                    <a:pt x="267" y="48"/>
                    <a:pt x="273" y="48"/>
                    <a:pt x="277" y="49"/>
                  </a:cubicBezTo>
                  <a:cubicBezTo>
                    <a:pt x="282" y="50"/>
                    <a:pt x="284" y="51"/>
                    <a:pt x="286" y="51"/>
                  </a:cubicBezTo>
                  <a:cubicBezTo>
                    <a:pt x="291" y="53"/>
                    <a:pt x="292" y="52"/>
                    <a:pt x="293" y="49"/>
                  </a:cubicBezTo>
                  <a:cubicBezTo>
                    <a:pt x="307" y="12"/>
                    <a:pt x="307" y="12"/>
                    <a:pt x="307" y="12"/>
                  </a:cubicBezTo>
                  <a:cubicBezTo>
                    <a:pt x="308" y="8"/>
                    <a:pt x="305" y="6"/>
                    <a:pt x="303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75" name="Freeform 74"/>
            <p:cNvSpPr>
              <a:spLocks/>
            </p:cNvSpPr>
            <p:nvPr userDrawn="1"/>
          </p:nvSpPr>
          <p:spPr bwMode="auto">
            <a:xfrm>
              <a:off x="2542" y="1421"/>
              <a:ext cx="132" cy="908"/>
            </a:xfrm>
            <a:custGeom>
              <a:avLst/>
              <a:gdLst>
                <a:gd name="T0" fmla="*/ 56 w 56"/>
                <a:gd name="T1" fmla="*/ 378 h 384"/>
                <a:gd name="T2" fmla="*/ 51 w 56"/>
                <a:gd name="T3" fmla="*/ 384 h 384"/>
                <a:gd name="T4" fmla="*/ 5 w 56"/>
                <a:gd name="T5" fmla="*/ 384 h 384"/>
                <a:gd name="T6" fmla="*/ 0 w 56"/>
                <a:gd name="T7" fmla="*/ 378 h 384"/>
                <a:gd name="T8" fmla="*/ 0 w 56"/>
                <a:gd name="T9" fmla="*/ 5 h 384"/>
                <a:gd name="T10" fmla="*/ 5 w 56"/>
                <a:gd name="T11" fmla="*/ 0 h 384"/>
                <a:gd name="T12" fmla="*/ 51 w 56"/>
                <a:gd name="T13" fmla="*/ 0 h 384"/>
                <a:gd name="T14" fmla="*/ 56 w 56"/>
                <a:gd name="T15" fmla="*/ 5 h 384"/>
                <a:gd name="T16" fmla="*/ 56 w 56"/>
                <a:gd name="T17" fmla="*/ 378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384">
                  <a:moveTo>
                    <a:pt x="56" y="378"/>
                  </a:moveTo>
                  <a:cubicBezTo>
                    <a:pt x="56" y="381"/>
                    <a:pt x="54" y="384"/>
                    <a:pt x="51" y="384"/>
                  </a:cubicBezTo>
                  <a:cubicBezTo>
                    <a:pt x="5" y="384"/>
                    <a:pt x="5" y="384"/>
                    <a:pt x="5" y="384"/>
                  </a:cubicBezTo>
                  <a:cubicBezTo>
                    <a:pt x="2" y="384"/>
                    <a:pt x="0" y="381"/>
                    <a:pt x="0" y="378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4" y="0"/>
                    <a:pt x="56" y="2"/>
                    <a:pt x="56" y="5"/>
                  </a:cubicBezTo>
                  <a:lnTo>
                    <a:pt x="56" y="3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</p:grpSp>
      <p:sp>
        <p:nvSpPr>
          <p:cNvPr id="76" name="Content Placeholder 2"/>
          <p:cNvSpPr>
            <a:spLocks noGrp="1"/>
          </p:cNvSpPr>
          <p:nvPr>
            <p:ph idx="1"/>
          </p:nvPr>
        </p:nvSpPr>
        <p:spPr>
          <a:xfrm>
            <a:off x="338328" y="1601725"/>
            <a:ext cx="11517122" cy="4641598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2">
                    <a:lumMod val="25000"/>
                  </a:schemeClr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bg2">
                    <a:lumMod val="25000"/>
                  </a:schemeClr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bg2">
                    <a:lumMod val="25000"/>
                  </a:schemeClr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2">
                    <a:lumMod val="25000"/>
                  </a:schemeClr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565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ustomer_Hero_A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-5034" y="-1"/>
            <a:ext cx="12027552" cy="3808413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47000">
                <a:srgbClr val="19325D"/>
              </a:gs>
              <a:gs pos="10000">
                <a:schemeClr val="bg1">
                  <a:alpha val="0"/>
                </a:schemeClr>
              </a:gs>
            </a:gsLst>
            <a:lin ang="11220000" scaled="0"/>
            <a:tileRect/>
          </a:gradFill>
          <a:ln>
            <a:noFill/>
          </a:ln>
        </p:spPr>
        <p:txBody>
          <a:bodyPr vert="horz" lIns="365760" tIns="0" rIns="5029200" bIns="1554480" rtlCol="0" anchor="b">
            <a:noAutofit/>
          </a:bodyPr>
          <a:lstStyle>
            <a:lvl1pPr>
              <a:defRPr lang="en-US" sz="3600" b="1" dirty="0">
                <a:solidFill>
                  <a:schemeClr val="bg1"/>
                </a:solidFill>
              </a:defRPr>
            </a:lvl1pPr>
          </a:lstStyle>
          <a:p>
            <a:pPr marL="228600" lvl="0" indent="-2286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smtClean="0"/>
              <a:t>“Quote and/or section header placed here (Send image to back of transparent gradient)</a:t>
            </a:r>
            <a:endParaRPr lang="en-US" dirty="0"/>
          </a:p>
        </p:txBody>
      </p:sp>
      <p:pic>
        <p:nvPicPr>
          <p:cNvPr id="21" name="Picture 4" descr="C:\Users\andrew\Desktop\dryfgudf.pn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980" t="37217" r="16207" b="9538"/>
          <a:stretch/>
        </p:blipFill>
        <p:spPr bwMode="auto">
          <a:xfrm>
            <a:off x="0" y="3279228"/>
            <a:ext cx="12196507" cy="3578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/>
          <p:cNvSpPr/>
          <p:nvPr userDrawn="1"/>
        </p:nvSpPr>
        <p:spPr>
          <a:xfrm>
            <a:off x="-4186" y="3796867"/>
            <a:ext cx="12193011" cy="30611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Salesforce Sans"/>
            </a:endParaRPr>
          </a:p>
        </p:txBody>
      </p:sp>
      <p:sp>
        <p:nvSpPr>
          <p:cNvPr id="24" name="Text Placeholder 28"/>
          <p:cNvSpPr>
            <a:spLocks noGrp="1"/>
          </p:cNvSpPr>
          <p:nvPr>
            <p:ph type="body" sz="quarter" idx="20"/>
          </p:nvPr>
        </p:nvSpPr>
        <p:spPr>
          <a:xfrm>
            <a:off x="348819" y="4719145"/>
            <a:ext cx="11468082" cy="1472738"/>
          </a:xfrm>
          <a:extLst/>
        </p:spPr>
        <p:txBody>
          <a:bodyPr vert="horz" lIns="0" tIns="0" rIns="0" bIns="0" rtlCol="0">
            <a:noAutofit/>
          </a:bodyPr>
          <a:lstStyle>
            <a:lvl1pPr marL="0" indent="0">
              <a:spcBef>
                <a:spcPts val="800"/>
              </a:spcBef>
              <a:buFont typeface="Arial" panose="020B0604020202020204" pitchFamily="34" charset="0"/>
              <a:buNone/>
              <a:defRPr lang="en-US" sz="2000" spc="-20" dirty="0" smtClean="0"/>
            </a:lvl1pPr>
            <a:lvl2pPr marL="230188" indent="-222250">
              <a:defRPr lang="en-US" sz="1800" spc="-20" dirty="0" smtClean="0"/>
            </a:lvl2pPr>
            <a:lvl3pPr>
              <a:defRPr lang="en-US" sz="1600" spc="-20" dirty="0" smtClean="0"/>
            </a:lvl3pPr>
            <a:lvl4pPr>
              <a:defRPr lang="en-US" sz="1400" spc="-20" dirty="0" smtClean="0"/>
            </a:lvl4pPr>
            <a:lvl5pPr>
              <a:defRPr lang="en-US" sz="1400" dirty="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marL="457200" lvl="1" indent="-222250"/>
            <a:r>
              <a:rPr lang="en-US" dirty="0" smtClean="0"/>
              <a:t>Second level</a:t>
            </a:r>
          </a:p>
          <a:p>
            <a:pPr marL="630238" lvl="2" indent="-173038">
              <a:tabLst>
                <a:tab pos="692150" algn="l"/>
              </a:tabLst>
            </a:pPr>
            <a:r>
              <a:rPr lang="en-US" dirty="0" smtClean="0"/>
              <a:t>Third level</a:t>
            </a:r>
          </a:p>
          <a:p>
            <a:pPr marL="803275" lvl="3" indent="-173038"/>
            <a:r>
              <a:rPr lang="en-US" dirty="0" smtClean="0"/>
              <a:t>Fourth level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46389" y="3655260"/>
            <a:ext cx="11474823" cy="854253"/>
          </a:xfrm>
        </p:spPr>
        <p:txBody>
          <a:bodyPr lIns="0" tIns="0" rIns="0" bIns="0" anchor="b">
            <a:noAutofit/>
          </a:bodyPr>
          <a:lstStyle>
            <a:lvl1pPr algn="l">
              <a:lnSpc>
                <a:spcPct val="80000"/>
              </a:lnSpc>
              <a:defRPr sz="3200" b="0" spc="-20" baseline="0"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Customer Hero slide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9" hasCustomPrompt="1"/>
          </p:nvPr>
        </p:nvSpPr>
        <p:spPr>
          <a:xfrm>
            <a:off x="348819" y="2803713"/>
            <a:ext cx="2100448" cy="1169988"/>
          </a:xfr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Logo</a:t>
            </a:r>
            <a:endParaRPr lang="en-US" dirty="0"/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360364" y="2183061"/>
            <a:ext cx="7684819" cy="319274"/>
          </a:xfrm>
        </p:spPr>
        <p:txBody>
          <a:bodyPr lIns="274320" tIns="0" rIns="0" bIns="0" anchor="b">
            <a:noAutofit/>
          </a:bodyPr>
          <a:lstStyle>
            <a:lvl1pPr marL="0" indent="0">
              <a:buNone/>
              <a:defRPr sz="14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Author/subtext here</a:t>
            </a:r>
            <a:endParaRPr lang="en-US" dirty="0"/>
          </a:p>
        </p:txBody>
      </p:sp>
      <p:sp>
        <p:nvSpPr>
          <p:cNvPr id="26" name="Footer Placeholder 1"/>
          <p:cNvSpPr>
            <a:spLocks noGrp="1"/>
          </p:cNvSpPr>
          <p:nvPr>
            <p:ph type="ftr" sz="quarter" idx="23"/>
          </p:nvPr>
        </p:nvSpPr>
        <p:spPr>
          <a:xfrm>
            <a:off x="333728" y="6270900"/>
            <a:ext cx="10736917" cy="428383"/>
          </a:xfrm>
        </p:spPr>
        <p:txBody>
          <a:bodyPr/>
          <a:lstStyle/>
          <a:p>
            <a:endParaRPr lang="en-US"/>
          </a:p>
        </p:txBody>
      </p:sp>
      <p:pic>
        <p:nvPicPr>
          <p:cNvPr id="29" name="Picture 28" descr="Salesforce Logo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9255" y="6264065"/>
            <a:ext cx="614087" cy="429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82558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8329" y="1599480"/>
            <a:ext cx="5564156" cy="4351338"/>
          </a:xfrm>
        </p:spPr>
        <p:txBody>
          <a:bodyPr/>
          <a:lstStyle>
            <a:lvl1pPr>
              <a:defRPr spc="0"/>
            </a:lvl1pPr>
            <a:lvl2pPr>
              <a:defRPr spc="0"/>
            </a:lvl2pPr>
            <a:lvl3pPr>
              <a:defRPr spc="0"/>
            </a:lvl3pPr>
            <a:lvl4pPr>
              <a:defRPr spc="0"/>
            </a:lvl4pPr>
            <a:lvl5pPr>
              <a:defRPr spc="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53636" y="1599480"/>
            <a:ext cx="5576268" cy="4351338"/>
          </a:xfrm>
        </p:spPr>
        <p:txBody>
          <a:bodyPr/>
          <a:lstStyle>
            <a:lvl1pPr>
              <a:defRPr spc="0"/>
            </a:lvl1pPr>
            <a:lvl2pPr>
              <a:defRPr spc="0"/>
            </a:lvl2pPr>
            <a:lvl3pPr>
              <a:defRPr spc="0"/>
            </a:lvl3pPr>
            <a:lvl4pPr>
              <a:defRPr spc="0"/>
            </a:lvl4pPr>
            <a:lvl5pPr>
              <a:defRPr spc="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pc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338328" y="1021080"/>
            <a:ext cx="11484864" cy="338554"/>
          </a:xfrm>
        </p:spPr>
        <p:txBody>
          <a:bodyPr vert="horz" lIns="9144" tIns="0" rIns="0" bIns="0" rtlCol="0">
            <a:spAutoFit/>
          </a:bodyPr>
          <a:lstStyle>
            <a:lvl1pPr>
              <a:defRPr lang="en-US" sz="2400" spc="0" dirty="0" smtClean="0">
                <a:solidFill>
                  <a:schemeClr val="accent2"/>
                </a:solidFill>
              </a:defRPr>
            </a:lvl1pPr>
          </a:lstStyle>
          <a:p>
            <a:pPr lvl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2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33728" y="6270900"/>
            <a:ext cx="10736917" cy="4283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121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8328" y="1599480"/>
            <a:ext cx="3749040" cy="4622865"/>
          </a:xfrm>
        </p:spPr>
        <p:txBody>
          <a:bodyPr lIns="9144"/>
          <a:lstStyle>
            <a:lvl1pPr>
              <a:defRPr spc="0"/>
            </a:lvl1pPr>
            <a:lvl2pPr>
              <a:defRPr spc="0"/>
            </a:lvl2pPr>
            <a:lvl3pPr>
              <a:defRPr spc="0"/>
            </a:lvl3pPr>
            <a:lvl4pPr>
              <a:defRPr spc="0"/>
            </a:lvl4pPr>
            <a:lvl5pPr>
              <a:defRPr spc="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35127" y="1599480"/>
            <a:ext cx="3728166" cy="4622864"/>
          </a:xfrm>
        </p:spPr>
        <p:txBody>
          <a:bodyPr lIns="9144"/>
          <a:lstStyle>
            <a:lvl1pPr>
              <a:defRPr spc="0"/>
            </a:lvl1pPr>
            <a:lvl2pPr>
              <a:defRPr spc="0"/>
            </a:lvl2pPr>
            <a:lvl3pPr>
              <a:defRPr spc="0"/>
            </a:lvl3pPr>
            <a:lvl4pPr>
              <a:defRPr spc="0"/>
            </a:lvl4pPr>
            <a:lvl5pPr>
              <a:defRPr spc="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2" name="Content Placeholder 4"/>
          <p:cNvSpPr>
            <a:spLocks noGrp="1"/>
          </p:cNvSpPr>
          <p:nvPr>
            <p:ph sz="half" idx="17"/>
          </p:nvPr>
        </p:nvSpPr>
        <p:spPr>
          <a:xfrm>
            <a:off x="8090178" y="1599480"/>
            <a:ext cx="3749040" cy="4622864"/>
          </a:xfrm>
        </p:spPr>
        <p:txBody>
          <a:bodyPr lIns="9144"/>
          <a:lstStyle>
            <a:lvl1pPr>
              <a:defRPr spc="0"/>
            </a:lvl1pPr>
            <a:lvl2pPr>
              <a:defRPr spc="0"/>
            </a:lvl2pPr>
            <a:lvl3pPr>
              <a:defRPr spc="0"/>
            </a:lvl3pPr>
            <a:lvl4pPr>
              <a:defRPr spc="0"/>
            </a:lvl4pPr>
            <a:lvl5pPr>
              <a:defRPr spc="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338328" y="1021080"/>
            <a:ext cx="11484864" cy="338554"/>
          </a:xfrm>
        </p:spPr>
        <p:txBody>
          <a:bodyPr vert="horz" lIns="9144" tIns="0" rIns="0" bIns="0" rtlCol="0">
            <a:spAutoFit/>
          </a:bodyPr>
          <a:lstStyle>
            <a:lvl1pPr>
              <a:defRPr lang="en-US" sz="2400" spc="0" dirty="0" smtClean="0">
                <a:solidFill>
                  <a:schemeClr val="accent2"/>
                </a:solidFill>
              </a:defRPr>
            </a:lvl1pPr>
          </a:lstStyle>
          <a:p>
            <a:pPr lvl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pc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173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>
          <a:xfrm>
            <a:off x="6207877" y="381000"/>
            <a:ext cx="2923757" cy="355600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 smtClean="0">
              <a:latin typeface="Salesforce Sans"/>
              <a:cs typeface="VAG Rounded Std Light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38328" y="1599480"/>
            <a:ext cx="2715768" cy="4627584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1"/>
          </p:nvPr>
        </p:nvSpPr>
        <p:spPr>
          <a:xfrm>
            <a:off x="3272035" y="1599480"/>
            <a:ext cx="2715768" cy="4627584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>
          <a:xfrm>
            <a:off x="6205742" y="1599480"/>
            <a:ext cx="2715768" cy="4627584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3"/>
          </p:nvPr>
        </p:nvSpPr>
        <p:spPr>
          <a:xfrm>
            <a:off x="9139449" y="1599480"/>
            <a:ext cx="2715768" cy="4627584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338328" y="1021080"/>
            <a:ext cx="11484864" cy="338554"/>
          </a:xfrm>
        </p:spPr>
        <p:txBody>
          <a:bodyPr vert="horz" lIns="9144" tIns="0" rIns="0" bIns="0" rtlCol="0">
            <a:spAutoFit/>
          </a:bodyPr>
          <a:lstStyle>
            <a:lvl1pPr>
              <a:defRPr lang="en-US" sz="2400" spc="0" dirty="0" smtClean="0">
                <a:solidFill>
                  <a:schemeClr val="accent2"/>
                </a:solidFill>
              </a:defRPr>
            </a:lvl1pPr>
          </a:lstStyle>
          <a:p>
            <a:pPr lvl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630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7990" y="1599480"/>
            <a:ext cx="5705025" cy="4498264"/>
          </a:xfrm>
          <a:solidFill>
            <a:schemeClr val="accent2">
              <a:lumMod val="20000"/>
              <a:lumOff val="80000"/>
            </a:schemeClr>
          </a:solidFill>
        </p:spPr>
        <p:txBody>
          <a:bodyPr lIns="182880" tIns="182880" rIns="182880" bIns="18288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540" y="1599480"/>
            <a:ext cx="5651946" cy="4498264"/>
          </a:xfrm>
          <a:solidFill>
            <a:schemeClr val="accent2">
              <a:lumMod val="20000"/>
              <a:lumOff val="80000"/>
            </a:schemeClr>
          </a:solidFill>
        </p:spPr>
        <p:txBody>
          <a:bodyPr lIns="182880" tIns="182880" rIns="182880" bIns="18288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338328" y="1021080"/>
            <a:ext cx="11484864" cy="338554"/>
          </a:xfrm>
        </p:spPr>
        <p:txBody>
          <a:bodyPr vert="horz" lIns="9144" tIns="0" rIns="0" bIns="0" rtlCol="0">
            <a:spAutoFit/>
          </a:bodyPr>
          <a:lstStyle>
            <a:lvl1pPr>
              <a:defRPr lang="en-US" sz="2400" spc="0" dirty="0" smtClean="0">
                <a:solidFill>
                  <a:schemeClr val="accent2"/>
                </a:solidFill>
              </a:defRPr>
            </a:lvl1pPr>
          </a:lstStyle>
          <a:p>
            <a:pPr lvl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891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50" Type="http://schemas.openxmlformats.org/officeDocument/2006/relationships/slideLayout" Target="../slideLayouts/slideLayout50.xml"/><Relationship Id="rId51" Type="http://schemas.openxmlformats.org/officeDocument/2006/relationships/slideLayout" Target="../slideLayouts/slideLayout51.xml"/><Relationship Id="rId52" Type="http://schemas.openxmlformats.org/officeDocument/2006/relationships/theme" Target="../theme/theme1.xml"/><Relationship Id="rId53" Type="http://schemas.openxmlformats.org/officeDocument/2006/relationships/image" Target="../media/image1.png"/><Relationship Id="rId54" Type="http://schemas.openxmlformats.org/officeDocument/2006/relationships/image" Target="../media/image2.png"/><Relationship Id="rId40" Type="http://schemas.openxmlformats.org/officeDocument/2006/relationships/slideLayout" Target="../slideLayouts/slideLayout40.xml"/><Relationship Id="rId41" Type="http://schemas.openxmlformats.org/officeDocument/2006/relationships/slideLayout" Target="../slideLayouts/slideLayout41.xml"/><Relationship Id="rId42" Type="http://schemas.openxmlformats.org/officeDocument/2006/relationships/slideLayout" Target="../slideLayouts/slideLayout42.xml"/><Relationship Id="rId43" Type="http://schemas.openxmlformats.org/officeDocument/2006/relationships/slideLayout" Target="../slideLayouts/slideLayout43.xml"/><Relationship Id="rId44" Type="http://schemas.openxmlformats.org/officeDocument/2006/relationships/slideLayout" Target="../slideLayouts/slideLayout44.xml"/><Relationship Id="rId45" Type="http://schemas.openxmlformats.org/officeDocument/2006/relationships/slideLayout" Target="../slideLayouts/slideLayout45.xml"/><Relationship Id="rId46" Type="http://schemas.openxmlformats.org/officeDocument/2006/relationships/slideLayout" Target="../slideLayouts/slideLayout46.xml"/><Relationship Id="rId47" Type="http://schemas.openxmlformats.org/officeDocument/2006/relationships/slideLayout" Target="../slideLayouts/slideLayout47.xml"/><Relationship Id="rId48" Type="http://schemas.openxmlformats.org/officeDocument/2006/relationships/slideLayout" Target="../slideLayouts/slideLayout48.xml"/><Relationship Id="rId49" Type="http://schemas.openxmlformats.org/officeDocument/2006/relationships/slideLayout" Target="../slideLayouts/slideLayout4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2.xml"/><Relationship Id="rId33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34.xml"/><Relationship Id="rId35" Type="http://schemas.openxmlformats.org/officeDocument/2006/relationships/slideLayout" Target="../slideLayouts/slideLayout35.xml"/><Relationship Id="rId36" Type="http://schemas.openxmlformats.org/officeDocument/2006/relationships/slideLayout" Target="../slideLayouts/slideLayout36.xml"/><Relationship Id="rId37" Type="http://schemas.openxmlformats.org/officeDocument/2006/relationships/slideLayout" Target="../slideLayouts/slideLayout37.xml"/><Relationship Id="rId38" Type="http://schemas.openxmlformats.org/officeDocument/2006/relationships/slideLayout" Target="../slideLayouts/slideLayout38.xml"/><Relationship Id="rId39" Type="http://schemas.openxmlformats.org/officeDocument/2006/relationships/slideLayout" Target="../slideLayouts/slideLayout3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/>
          <p:cNvGrpSpPr/>
          <p:nvPr/>
        </p:nvGrpSpPr>
        <p:grpSpPr>
          <a:xfrm>
            <a:off x="0" y="1151067"/>
            <a:ext cx="12204188" cy="5706933"/>
            <a:chOff x="-7681" y="1151067"/>
            <a:chExt cx="12204188" cy="5706933"/>
          </a:xfrm>
        </p:grpSpPr>
        <p:sp>
          <p:nvSpPr>
            <p:cNvPr id="41" name="Rectangle 40"/>
            <p:cNvSpPr/>
            <p:nvPr/>
          </p:nvSpPr>
          <p:spPr>
            <a:xfrm rot="10800000">
              <a:off x="-7681" y="4045788"/>
              <a:ext cx="12196497" cy="2812209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alpha val="58000"/>
                  </a:schemeClr>
                </a:gs>
                <a:gs pos="38000">
                  <a:schemeClr val="tx2">
                    <a:alpha val="0"/>
                  </a:schemeClr>
                </a:gs>
              </a:gsLst>
              <a:lin ang="5400000" scaled="0"/>
              <a:tileRect/>
            </a:gradFill>
            <a:ln>
              <a:noFill/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263" rtl="0" eaLnBrk="1" latinLnBrk="0" hangingPunct="1"/>
              <a:endParaRPr lang="en-US" sz="1800" kern="1200" dirty="0">
                <a:solidFill>
                  <a:schemeClr val="lt1"/>
                </a:solidFill>
                <a:latin typeface="Salesforce Sans"/>
                <a:ea typeface="+mn-ea"/>
                <a:cs typeface="+mn-cs"/>
              </a:endParaRPr>
            </a:p>
          </p:txBody>
        </p:sp>
        <p:pic>
          <p:nvPicPr>
            <p:cNvPr id="42" name="Picture 4" descr="C:\Users\andrew\Desktop\dryfgudf.png"/>
            <p:cNvPicPr>
              <a:picLocks noChangeAspect="1" noChangeArrowheads="1"/>
            </p:cNvPicPr>
            <p:nvPr userDrawn="1"/>
          </p:nvPicPr>
          <p:blipFill rotWithShape="1">
            <a:blip r:embed="rId5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0980" t="5554" r="16207" b="9539"/>
            <a:stretch/>
          </p:blipFill>
          <p:spPr bwMode="auto">
            <a:xfrm>
              <a:off x="0" y="1151067"/>
              <a:ext cx="12196507" cy="57069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1" name="Grid" hidden="1"/>
          <p:cNvGrpSpPr/>
          <p:nvPr/>
        </p:nvGrpSpPr>
        <p:grpSpPr>
          <a:xfrm>
            <a:off x="-273050" y="-498396"/>
            <a:ext cx="12680953" cy="8013621"/>
            <a:chOff x="-273050" y="-498396"/>
            <a:chExt cx="12680953" cy="8013621"/>
          </a:xfrm>
        </p:grpSpPr>
        <p:cxnSp>
          <p:nvCxnSpPr>
            <p:cNvPr id="60" name="Straight Connector 59"/>
            <p:cNvCxnSpPr/>
            <p:nvPr userDrawn="1"/>
          </p:nvCxnSpPr>
          <p:spPr>
            <a:xfrm>
              <a:off x="367459" y="-498396"/>
              <a:ext cx="0" cy="8013621"/>
            </a:xfrm>
            <a:prstGeom prst="line">
              <a:avLst/>
            </a:prstGeom>
            <a:ln w="6350">
              <a:solidFill>
                <a:srgbClr val="FFDDDD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 userDrawn="1"/>
          </p:nvCxnSpPr>
          <p:spPr>
            <a:xfrm>
              <a:off x="0" y="-498396"/>
              <a:ext cx="0" cy="8013621"/>
            </a:xfrm>
            <a:prstGeom prst="line">
              <a:avLst/>
            </a:prstGeom>
            <a:ln w="6350">
              <a:solidFill>
                <a:srgbClr val="FFDDDD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 userDrawn="1"/>
          </p:nvCxnSpPr>
          <p:spPr>
            <a:xfrm>
              <a:off x="12188825" y="-498396"/>
              <a:ext cx="0" cy="8013621"/>
            </a:xfrm>
            <a:prstGeom prst="line">
              <a:avLst/>
            </a:prstGeom>
            <a:ln w="6350">
              <a:solidFill>
                <a:srgbClr val="FFDDDD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 userDrawn="1"/>
          </p:nvCxnSpPr>
          <p:spPr>
            <a:xfrm rot="16200000">
              <a:off x="6094416" y="-5806340"/>
              <a:ext cx="0" cy="12614276"/>
            </a:xfrm>
            <a:prstGeom prst="line">
              <a:avLst/>
            </a:prstGeom>
            <a:ln w="6350">
              <a:solidFill>
                <a:srgbClr val="FFDDDD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 userDrawn="1"/>
          </p:nvCxnSpPr>
          <p:spPr>
            <a:xfrm rot="16200000">
              <a:off x="6094416" y="-6307141"/>
              <a:ext cx="0" cy="12614276"/>
            </a:xfrm>
            <a:prstGeom prst="line">
              <a:avLst/>
            </a:prstGeom>
            <a:ln w="6350">
              <a:solidFill>
                <a:srgbClr val="FFDDDD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 userDrawn="1"/>
          </p:nvCxnSpPr>
          <p:spPr>
            <a:xfrm rot="16200000">
              <a:off x="6094416" y="-5475208"/>
              <a:ext cx="0" cy="12614276"/>
            </a:xfrm>
            <a:prstGeom prst="line">
              <a:avLst/>
            </a:prstGeom>
            <a:ln w="6350">
              <a:solidFill>
                <a:srgbClr val="FFDDDD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 userDrawn="1"/>
          </p:nvCxnSpPr>
          <p:spPr>
            <a:xfrm flipH="1">
              <a:off x="-273050" y="1027749"/>
              <a:ext cx="12680953" cy="0"/>
            </a:xfrm>
            <a:prstGeom prst="line">
              <a:avLst/>
            </a:prstGeom>
            <a:ln w="6350">
              <a:solidFill>
                <a:srgbClr val="FFDDDD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 userDrawn="1"/>
          </p:nvCxnSpPr>
          <p:spPr>
            <a:xfrm rot="16200000">
              <a:off x="6094416" y="-4534474"/>
              <a:ext cx="0" cy="12614276"/>
            </a:xfrm>
            <a:prstGeom prst="line">
              <a:avLst/>
            </a:prstGeom>
            <a:ln w="6350">
              <a:solidFill>
                <a:srgbClr val="FFDDDD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 userDrawn="1"/>
          </p:nvCxnSpPr>
          <p:spPr>
            <a:xfrm flipH="1">
              <a:off x="-273050" y="1592101"/>
              <a:ext cx="12680953" cy="0"/>
            </a:xfrm>
            <a:prstGeom prst="line">
              <a:avLst/>
            </a:prstGeom>
            <a:ln w="6350">
              <a:solidFill>
                <a:srgbClr val="FFDDDD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 userDrawn="1"/>
          </p:nvCxnSpPr>
          <p:spPr>
            <a:xfrm>
              <a:off x="11821366" y="-498396"/>
              <a:ext cx="0" cy="8013621"/>
            </a:xfrm>
            <a:prstGeom prst="line">
              <a:avLst/>
            </a:prstGeom>
            <a:ln w="6350">
              <a:solidFill>
                <a:srgbClr val="FFDDDD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 userDrawn="1"/>
          </p:nvCxnSpPr>
          <p:spPr>
            <a:xfrm>
              <a:off x="4094442" y="-498396"/>
              <a:ext cx="0" cy="7737396"/>
            </a:xfrm>
            <a:prstGeom prst="line">
              <a:avLst/>
            </a:prstGeom>
            <a:ln w="6350">
              <a:solidFill>
                <a:srgbClr val="FFDDDD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 userDrawn="1"/>
          </p:nvCxnSpPr>
          <p:spPr>
            <a:xfrm>
              <a:off x="4230921" y="-498396"/>
              <a:ext cx="0" cy="7737396"/>
            </a:xfrm>
            <a:prstGeom prst="line">
              <a:avLst/>
            </a:prstGeom>
            <a:ln w="6350">
              <a:solidFill>
                <a:srgbClr val="FFDDDD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 userDrawn="1"/>
          </p:nvCxnSpPr>
          <p:spPr>
            <a:xfrm>
              <a:off x="7957904" y="-498396"/>
              <a:ext cx="0" cy="7737396"/>
            </a:xfrm>
            <a:prstGeom prst="line">
              <a:avLst/>
            </a:prstGeom>
            <a:ln w="6350">
              <a:solidFill>
                <a:srgbClr val="FFDDDD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 userDrawn="1"/>
          </p:nvCxnSpPr>
          <p:spPr>
            <a:xfrm>
              <a:off x="8094383" y="-498396"/>
              <a:ext cx="0" cy="7737396"/>
            </a:xfrm>
            <a:prstGeom prst="line">
              <a:avLst/>
            </a:prstGeom>
            <a:ln w="6350">
              <a:solidFill>
                <a:srgbClr val="FFDDDD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 userDrawn="1"/>
          </p:nvCxnSpPr>
          <p:spPr>
            <a:xfrm>
              <a:off x="9889635" y="-498396"/>
              <a:ext cx="0" cy="7737396"/>
            </a:xfrm>
            <a:prstGeom prst="line">
              <a:avLst/>
            </a:prstGeom>
            <a:ln w="6350">
              <a:solidFill>
                <a:srgbClr val="FFDDDD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 userDrawn="1"/>
          </p:nvCxnSpPr>
          <p:spPr>
            <a:xfrm>
              <a:off x="10026114" y="-498396"/>
              <a:ext cx="0" cy="7737396"/>
            </a:xfrm>
            <a:prstGeom prst="line">
              <a:avLst/>
            </a:prstGeom>
            <a:ln w="6350">
              <a:solidFill>
                <a:srgbClr val="FFDDDD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 userDrawn="1"/>
          </p:nvCxnSpPr>
          <p:spPr>
            <a:xfrm>
              <a:off x="6026173" y="-498396"/>
              <a:ext cx="0" cy="7737396"/>
            </a:xfrm>
            <a:prstGeom prst="line">
              <a:avLst/>
            </a:prstGeom>
            <a:ln w="6350">
              <a:solidFill>
                <a:srgbClr val="FFDDDD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 userDrawn="1"/>
          </p:nvCxnSpPr>
          <p:spPr>
            <a:xfrm>
              <a:off x="6162652" y="-498396"/>
              <a:ext cx="0" cy="7737396"/>
            </a:xfrm>
            <a:prstGeom prst="line">
              <a:avLst/>
            </a:prstGeom>
            <a:ln w="6350">
              <a:solidFill>
                <a:srgbClr val="FFDDDD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 userDrawn="1"/>
          </p:nvCxnSpPr>
          <p:spPr>
            <a:xfrm>
              <a:off x="2162711" y="-498396"/>
              <a:ext cx="0" cy="7737396"/>
            </a:xfrm>
            <a:prstGeom prst="line">
              <a:avLst/>
            </a:prstGeom>
            <a:ln w="6350">
              <a:solidFill>
                <a:srgbClr val="FFDDDD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 userDrawn="1"/>
          </p:nvCxnSpPr>
          <p:spPr>
            <a:xfrm>
              <a:off x="2299190" y="-498396"/>
              <a:ext cx="0" cy="7737396"/>
            </a:xfrm>
            <a:prstGeom prst="line">
              <a:avLst/>
            </a:prstGeom>
            <a:ln w="6350">
              <a:solidFill>
                <a:srgbClr val="FFDDDD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38327" y="90720"/>
            <a:ext cx="11515535" cy="908043"/>
          </a:xfrm>
          <a:prstGeom prst="rect">
            <a:avLst/>
          </a:prstGeom>
          <a:effectLst/>
        </p:spPr>
        <p:txBody>
          <a:bodyPr vert="horz" lIns="0" tIns="0" rIns="0" bIns="0" rtlCol="0" anchor="b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8327" y="1599480"/>
            <a:ext cx="11515535" cy="4622864"/>
          </a:xfrm>
          <a:prstGeom prst="rect">
            <a:avLst/>
          </a:prstGeom>
        </p:spPr>
        <p:txBody>
          <a:bodyPr vert="horz" lIns="9144" tIns="0" rIns="0" bIns="0" rtlCol="0">
            <a:no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Source level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 rot="10800000" flipV="1">
            <a:off x="336550" y="0"/>
            <a:ext cx="11868912" cy="891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>
              <a:latin typeface="Salesforce San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33728" y="6270900"/>
            <a:ext cx="10736917" cy="4283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Salesforce Sans"/>
              </a:defRPr>
            </a:lvl1pPr>
          </a:lstStyle>
          <a:p>
            <a:endParaRPr lang="en-US" dirty="0"/>
          </a:p>
        </p:txBody>
      </p:sp>
      <p:pic>
        <p:nvPicPr>
          <p:cNvPr id="44" name="Picture 43" descr="Salesforce Logo.png"/>
          <p:cNvPicPr>
            <a:picLocks noChangeAspect="1"/>
          </p:cNvPicPr>
          <p:nvPr/>
        </p:nvPicPr>
        <p:blipFill>
          <a:blip r:embed="rId5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9255" y="6264065"/>
            <a:ext cx="614087" cy="429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2891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9" r:id="rId1"/>
    <p:sldLayoutId id="2147483818" r:id="rId2"/>
    <p:sldLayoutId id="2147483842" r:id="rId3"/>
    <p:sldLayoutId id="2147483791" r:id="rId4"/>
    <p:sldLayoutId id="2147483810" r:id="rId5"/>
    <p:sldLayoutId id="2147483792" r:id="rId6"/>
    <p:sldLayoutId id="2147483823" r:id="rId7"/>
    <p:sldLayoutId id="2147483820" r:id="rId8"/>
    <p:sldLayoutId id="2147483807" r:id="rId9"/>
    <p:sldLayoutId id="2147483806" r:id="rId10"/>
    <p:sldLayoutId id="2147483794" r:id="rId11"/>
    <p:sldLayoutId id="2147483793" r:id="rId12"/>
    <p:sldLayoutId id="2147483822" r:id="rId13"/>
    <p:sldLayoutId id="2147483821" r:id="rId14"/>
    <p:sldLayoutId id="2147483767" r:id="rId15"/>
    <p:sldLayoutId id="2147483769" r:id="rId16"/>
    <p:sldLayoutId id="2147483815" r:id="rId17"/>
    <p:sldLayoutId id="2147483816" r:id="rId18"/>
    <p:sldLayoutId id="2147483805" r:id="rId19"/>
    <p:sldLayoutId id="2147483843" r:id="rId20"/>
    <p:sldLayoutId id="2147483802" r:id="rId21"/>
    <p:sldLayoutId id="2147483803" r:id="rId22"/>
    <p:sldLayoutId id="2147483804" r:id="rId23"/>
    <p:sldLayoutId id="2147483800" r:id="rId24"/>
    <p:sldLayoutId id="2147483827" r:id="rId25"/>
    <p:sldLayoutId id="2147483826" r:id="rId26"/>
    <p:sldLayoutId id="2147483828" r:id="rId27"/>
    <p:sldLayoutId id="2147483831" r:id="rId28"/>
    <p:sldLayoutId id="2147483830" r:id="rId29"/>
    <p:sldLayoutId id="2147483829" r:id="rId30"/>
    <p:sldLayoutId id="2147483778" r:id="rId31"/>
    <p:sldLayoutId id="2147483832" r:id="rId32"/>
    <p:sldLayoutId id="2147483856" r:id="rId33"/>
    <p:sldLayoutId id="2147483857" r:id="rId34"/>
    <p:sldLayoutId id="2147483858" r:id="rId35"/>
    <p:sldLayoutId id="2147483859" r:id="rId36"/>
    <p:sldLayoutId id="2147483860" r:id="rId37"/>
    <p:sldLayoutId id="2147483861" r:id="rId38"/>
    <p:sldLayoutId id="2147483862" r:id="rId39"/>
    <p:sldLayoutId id="2147483863" r:id="rId40"/>
    <p:sldLayoutId id="2147483864" r:id="rId41"/>
    <p:sldLayoutId id="2147483865" r:id="rId42"/>
    <p:sldLayoutId id="2147483866" r:id="rId43"/>
    <p:sldLayoutId id="2147483867" r:id="rId44"/>
    <p:sldLayoutId id="2147483868" r:id="rId45"/>
    <p:sldLayoutId id="2147483869" r:id="rId46"/>
    <p:sldLayoutId id="2147483870" r:id="rId47"/>
    <p:sldLayoutId id="2147483871" r:id="rId48"/>
    <p:sldLayoutId id="2147483872" r:id="rId49"/>
    <p:sldLayoutId id="2147483873" r:id="rId50"/>
    <p:sldLayoutId id="2147483874" r:id="rId5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hf hdr="0" ftr="0" dt="0"/>
  <p:txStyles>
    <p:titleStyle>
      <a:lvl1pPr marL="0" algn="l" defTabSz="914400" rtl="0" eaLnBrk="1" latinLnBrk="0" hangingPunct="1">
        <a:lnSpc>
          <a:spcPct val="100000"/>
        </a:lnSpc>
        <a:spcBef>
          <a:spcPct val="0"/>
        </a:spcBef>
        <a:buNone/>
        <a:defRPr lang="en-US" sz="3200" b="0" kern="1200" spc="0" baseline="0" dirty="0">
          <a:solidFill>
            <a:schemeClr val="accent1"/>
          </a:solidFill>
          <a:latin typeface="Salesforce Sans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bg1">
            <a:lumMod val="50000"/>
          </a:schemeClr>
        </a:buClr>
        <a:buSzPct val="100000"/>
        <a:buFont typeface="Arial" panose="020B0604020202020204" pitchFamily="34" charset="0"/>
        <a:buChar char="​"/>
        <a:defRPr lang="en-US" sz="2000" kern="1200" spc="0" baseline="0" dirty="0" smtClean="0">
          <a:solidFill>
            <a:srgbClr val="7C868D"/>
          </a:solidFill>
          <a:latin typeface="Salesforce Sans"/>
          <a:ea typeface="+mn-ea"/>
          <a:cs typeface="+mn-cs"/>
        </a:defRPr>
      </a:lvl1pPr>
      <a:lvl2pPr marL="231775" indent="-231775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bg1">
            <a:lumMod val="75000"/>
          </a:schemeClr>
        </a:buClr>
        <a:buSzPct val="100000"/>
        <a:buFont typeface="Arial" panose="020B0604020202020204" pitchFamily="34" charset="0"/>
        <a:buChar char="•"/>
        <a:defRPr lang="en-US" sz="1800" kern="1200" spc="0" baseline="0" dirty="0" smtClean="0">
          <a:solidFill>
            <a:srgbClr val="7C868D"/>
          </a:solidFill>
          <a:latin typeface="Salesforce Sans"/>
          <a:ea typeface="+mn-ea"/>
          <a:cs typeface="+mn-cs"/>
        </a:defRPr>
      </a:lvl2pPr>
      <a:lvl3pPr marL="520700" indent="-17145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bg1">
            <a:lumMod val="75000"/>
          </a:schemeClr>
        </a:buClr>
        <a:buSzPct val="100000"/>
        <a:buFont typeface="Arial" panose="020B0604020202020204" pitchFamily="34" charset="0"/>
        <a:buChar char="•"/>
        <a:defRPr lang="en-US" sz="1600" kern="1200" spc="0" baseline="0" dirty="0" smtClean="0">
          <a:solidFill>
            <a:srgbClr val="7C868D"/>
          </a:solidFill>
          <a:latin typeface="Salesforce Sans"/>
          <a:ea typeface="+mn-ea"/>
          <a:cs typeface="+mn-cs"/>
        </a:defRPr>
      </a:lvl3pPr>
      <a:lvl4pPr marL="520700" indent="-1588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bg1">
            <a:lumMod val="50000"/>
          </a:schemeClr>
        </a:buClr>
        <a:buSzPct val="100000"/>
        <a:buFont typeface="Arial" panose="020B0604020202020204" pitchFamily="34" charset="0"/>
        <a:buChar char="​"/>
        <a:defRPr lang="en-US" sz="1600" kern="1200" spc="0" baseline="0" dirty="0" smtClean="0">
          <a:solidFill>
            <a:srgbClr val="0079A8"/>
          </a:solidFill>
          <a:latin typeface="Salesforce Sans"/>
          <a:ea typeface="+mn-ea"/>
          <a:cs typeface="+mn-cs"/>
        </a:defRPr>
      </a:lvl4pPr>
      <a:lvl5pPr marL="520700" indent="-171450" algn="l" defTabSz="914400" rtl="0" eaLnBrk="1" latinLnBrk="0" hangingPunct="1">
        <a:lnSpc>
          <a:spcPct val="100000"/>
        </a:lnSpc>
        <a:spcBef>
          <a:spcPts val="300"/>
        </a:spcBef>
        <a:spcAft>
          <a:spcPts val="600"/>
        </a:spcAft>
        <a:buClr>
          <a:schemeClr val="bg1">
            <a:lumMod val="50000"/>
          </a:schemeClr>
        </a:buClr>
        <a:buSzPct val="100000"/>
        <a:buFont typeface="Arial" panose="020B0604020202020204" pitchFamily="34" charset="0"/>
        <a:buChar char="​"/>
        <a:defRPr lang="en-US" sz="1000" kern="1200" spc="0" baseline="0" dirty="0">
          <a:solidFill>
            <a:srgbClr val="7C868D"/>
          </a:solidFill>
          <a:latin typeface="Salesforce Sans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microsoft.com/office/2007/relationships/hdphoto" Target="../media/hdphoto1.wdp"/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microsoft.com/office/2007/relationships/hdphoto" Target="../media/hdphoto1.wdp"/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microsoft.com/office/2007/relationships/hdphoto" Target="../media/hdphoto1.wdp"/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microsoft.com/office/2007/relationships/hdphoto" Target="../media/hdphoto1.wdp"/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microsoft.com/office/2007/relationships/hdphoto" Target="../media/hdphoto1.wdp"/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microsoft.com/office/2007/relationships/hdphoto" Target="../media/hdphoto1.wdp"/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microsoft.com/office/2007/relationships/hdphoto" Target="../media/hdphoto1.wdp"/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microsoft.com/office/2007/relationships/hdphoto" Target="../media/hdphoto1.wdp"/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microsoft.com/office/2007/relationships/hdphoto" Target="../media/hdphoto1.wdp"/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microsoft.com/office/2007/relationships/hdphoto" Target="../media/hdphoto1.wdp"/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42.png"/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43.png"/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44.png"/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microsoft.com/office/2007/relationships/hdphoto" Target="../media/hdphoto1.wdp"/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microsoft.com/office/2007/relationships/hdphoto" Target="../media/hdphoto1.wdp"/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4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microsoft.com/office/2007/relationships/hdphoto" Target="../media/hdphoto1.wdp"/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4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microsoft.com/office/2007/relationships/hdphoto" Target="../media/hdphoto1.wdp"/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4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microsoft.com/office/2007/relationships/hdphoto" Target="../media/hdphoto1.wdp"/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4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16.png"/><Relationship Id="rId8" Type="http://schemas.microsoft.com/office/2007/relationships/hdphoto" Target="../media/hdphoto2.wdp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6.png"/><Relationship Id="rId3" Type="http://schemas.microsoft.com/office/2007/relationships/hdphoto" Target="../media/hdphoto4.wdp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24.png"/><Relationship Id="rId5" Type="http://schemas.openxmlformats.org/officeDocument/2006/relationships/image" Target="../media/image25.jpg"/><Relationship Id="rId6" Type="http://schemas.openxmlformats.org/officeDocument/2006/relationships/image" Target="../media/image26.png"/><Relationship Id="rId1" Type="http://schemas.openxmlformats.org/officeDocument/2006/relationships/slideLayout" Target="../slideLayouts/slideLayout51.xml"/><Relationship Id="rId2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ide.electricimp.com/login" TargetMode="External"/><Relationship Id="rId4" Type="http://schemas.openxmlformats.org/officeDocument/2006/relationships/hyperlink" Target="https://itunes.apple.com/us/app/electric-imp/id547133856?mt=8" TargetMode="External"/><Relationship Id="rId5" Type="http://schemas.openxmlformats.org/officeDocument/2006/relationships/hyperlink" Target="https://play.google.com/store/apps/details?id=com.electricimp.electricimp&amp;hl=en" TargetMode="External"/><Relationship Id="rId6" Type="http://schemas.openxmlformats.org/officeDocument/2006/relationships/image" Target="../media/image16.png"/><Relationship Id="rId7" Type="http://schemas.microsoft.com/office/2007/relationships/hdphoto" Target="../media/hdphoto3.wdp"/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github.com/electricimp/Dreamforce2K15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16.png"/><Relationship Id="rId6" Type="http://schemas.microsoft.com/office/2007/relationships/hdphoto" Target="../media/hdphoto3.wdp"/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microsoft.com/office/2007/relationships/hdphoto" Target="../media/hdphoto1.wdp"/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microsoft.com/office/2007/relationships/hdphoto" Target="../media/hdphoto1.wdp"/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IoT Zone</a:t>
            </a:r>
            <a:endParaRPr lang="en-US" dirty="0"/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Device Analytics and Predictive Maintenance with </a:t>
            </a:r>
            <a:r>
              <a:rPr lang="en-US" b="1" dirty="0" smtClean="0"/>
              <a:t>Electric Imp</a:t>
            </a:r>
          </a:p>
          <a:p>
            <a:r>
              <a:rPr lang="en-US" dirty="0" smtClean="0"/>
              <a:t>(https://</a:t>
            </a:r>
            <a:r>
              <a:rPr lang="en-US" dirty="0" err="1" smtClean="0"/>
              <a:t>github.com</a:t>
            </a:r>
            <a:r>
              <a:rPr lang="en-US" dirty="0" smtClean="0"/>
              <a:t>/</a:t>
            </a:r>
            <a:r>
              <a:rPr lang="en-US" dirty="0" err="1" smtClean="0"/>
              <a:t>electricimp</a:t>
            </a:r>
            <a:r>
              <a:rPr lang="en-US" dirty="0" smtClean="0"/>
              <a:t>/Dreamforce2K15)</a:t>
            </a:r>
          </a:p>
          <a:p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Matt Haines</a:t>
            </a:r>
            <a:endParaRPr lang="en-US" dirty="0"/>
          </a:p>
          <a:p>
            <a:r>
              <a:rPr lang="en-US" dirty="0" smtClean="0"/>
              <a:t>Software Engineer</a:t>
            </a:r>
            <a:endParaRPr lang="en-US" dirty="0"/>
          </a:p>
          <a:p>
            <a:r>
              <a:rPr lang="en-US" dirty="0" err="1" smtClean="0"/>
              <a:t>matt@electricimp.com</a:t>
            </a:r>
            <a:endParaRPr lang="en-US" dirty="0"/>
          </a:p>
          <a:p>
            <a:r>
              <a:rPr lang="en-US" dirty="0" smtClean="0"/>
              <a:t>@_</a:t>
            </a:r>
            <a:r>
              <a:rPr lang="en-US" dirty="0" err="1" smtClean="0"/>
              <a:t>matthaines</a:t>
            </a:r>
            <a:endParaRPr lang="en-US" dirty="0"/>
          </a:p>
          <a:p>
            <a:r>
              <a:rPr lang="en-US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639323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IDE Overview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853" y="1587500"/>
            <a:ext cx="6935724" cy="4334827"/>
          </a:xfrm>
        </p:spPr>
      </p:pic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1 – Agent Code Window</a:t>
            </a:r>
          </a:p>
          <a:p>
            <a:r>
              <a:rPr lang="en-US" dirty="0" smtClean="0"/>
              <a:t>2 – Device Code Window</a:t>
            </a:r>
          </a:p>
          <a:p>
            <a:r>
              <a:rPr lang="en-US" dirty="0" smtClean="0"/>
              <a:t>3 – Log Window</a:t>
            </a:r>
          </a:p>
          <a:p>
            <a:r>
              <a:rPr lang="en-US" dirty="0" smtClean="0"/>
              <a:t>4 – Build and Run</a:t>
            </a:r>
          </a:p>
          <a:p>
            <a:r>
              <a:rPr lang="en-US" dirty="0" smtClean="0"/>
              <a:t>5 – Agent URL</a:t>
            </a:r>
          </a:p>
          <a:p>
            <a:r>
              <a:rPr lang="en-US" dirty="0" smtClean="0"/>
              <a:t>6 – Device Settings Gear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 smtClean="0"/>
              <a:t>ide.electricimp.com</a:t>
            </a:r>
            <a:endParaRPr lang="en-US" dirty="0"/>
          </a:p>
        </p:txBody>
      </p:sp>
      <p:pic>
        <p:nvPicPr>
          <p:cNvPr id="7" name="Shape 1671"/>
          <p:cNvPicPr preferRelativeResize="0"/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54083" l="38655" r="80987">
                        <a14:foregroundMark x1="55067" y1="25193" x2="55067" y2="25193"/>
                        <a14:foregroundMark x1="48161" y1="27350" x2="48161" y2="27350"/>
                        <a14:foregroundMark x1="49955" y1="39368" x2="49955" y2="39368"/>
                      </a14:backgroundRemoval>
                    </a14:imgEffect>
                  </a14:imgLayer>
                </a14:imgProps>
              </a:ext>
            </a:extLst>
          </a:blip>
          <a:srcRect l="47296" r="19788" b="53948"/>
          <a:stretch/>
        </p:blipFill>
        <p:spPr>
          <a:xfrm>
            <a:off x="0" y="6018911"/>
            <a:ext cx="1018478" cy="85496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08678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World!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853" y="1587500"/>
            <a:ext cx="6935723" cy="4334827"/>
          </a:xfrm>
        </p:spPr>
      </p:pic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- Copy Device Code</a:t>
            </a:r>
          </a:p>
          <a:p>
            <a:pPr lvl="1"/>
            <a:r>
              <a:rPr lang="en-US" dirty="0" smtClean="0"/>
              <a:t>1-HelloWorld/</a:t>
            </a:r>
            <a:r>
              <a:rPr lang="en-US" dirty="0" err="1" smtClean="0"/>
              <a:t>hello.device.nut</a:t>
            </a:r>
            <a:endParaRPr lang="en-US" dirty="0" smtClean="0"/>
          </a:p>
          <a:p>
            <a:r>
              <a:rPr lang="en-US" dirty="0" smtClean="0"/>
              <a:t>- Copy Agent Code</a:t>
            </a:r>
          </a:p>
          <a:p>
            <a:pPr lvl="1"/>
            <a:r>
              <a:rPr lang="en-US" dirty="0" smtClean="0"/>
              <a:t>1-HelloWorld/</a:t>
            </a:r>
            <a:r>
              <a:rPr lang="en-US" dirty="0" err="1" smtClean="0"/>
              <a:t>hello.agent.nut</a:t>
            </a:r>
            <a:endParaRPr lang="en-US" dirty="0" smtClean="0"/>
          </a:p>
          <a:p>
            <a:r>
              <a:rPr lang="en-US" dirty="0" smtClean="0"/>
              <a:t>- Build and Run</a:t>
            </a:r>
            <a:endParaRPr lang="en-US" dirty="0"/>
          </a:p>
          <a:p>
            <a:endParaRPr lang="en-US" dirty="0" smtClean="0"/>
          </a:p>
          <a:p>
            <a:r>
              <a:rPr lang="en-US" u="sng" dirty="0" smtClean="0"/>
              <a:t>Notes:</a:t>
            </a:r>
          </a:p>
          <a:p>
            <a:r>
              <a:rPr lang="en-US" dirty="0" smtClean="0"/>
              <a:t>- server.log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 smtClean="0"/>
              <a:t>ide.electricimp.com</a:t>
            </a:r>
            <a:endParaRPr lang="en-US" dirty="0"/>
          </a:p>
        </p:txBody>
      </p:sp>
      <p:pic>
        <p:nvPicPr>
          <p:cNvPr id="7" name="Shape 1671"/>
          <p:cNvPicPr preferRelativeResize="0"/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54083" l="38655" r="80987">
                        <a14:foregroundMark x1="55067" y1="25193" x2="55067" y2="25193"/>
                        <a14:foregroundMark x1="48161" y1="27350" x2="48161" y2="27350"/>
                        <a14:foregroundMark x1="49955" y1="39368" x2="49955" y2="39368"/>
                      </a14:backgroundRemoval>
                    </a14:imgEffect>
                  </a14:imgLayer>
                </a14:imgProps>
              </a:ext>
            </a:extLst>
          </a:blip>
          <a:srcRect l="47296" r="19788" b="53948"/>
          <a:stretch/>
        </p:blipFill>
        <p:spPr>
          <a:xfrm>
            <a:off x="0" y="6003036"/>
            <a:ext cx="1018478" cy="85496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2263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Part 2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Collecting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9784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a New Model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853" y="1587500"/>
            <a:ext cx="6935724" cy="4334828"/>
          </a:xfrm>
        </p:spPr>
      </p:pic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8312848" y="1601787"/>
            <a:ext cx="3657682" cy="4416552"/>
          </a:xfrm>
        </p:spPr>
        <p:txBody>
          <a:bodyPr/>
          <a:lstStyle/>
          <a:p>
            <a:r>
              <a:rPr lang="en-US" dirty="0" smtClean="0"/>
              <a:t>- Click the Device Settings gear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 smtClean="0"/>
              <a:t>ide.electricimp.com</a:t>
            </a:r>
            <a:endParaRPr lang="en-US" dirty="0"/>
          </a:p>
        </p:txBody>
      </p:sp>
      <p:pic>
        <p:nvPicPr>
          <p:cNvPr id="7" name="Shape 1671"/>
          <p:cNvPicPr preferRelativeResize="0"/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54083" l="38655" r="80987">
                        <a14:foregroundMark x1="55067" y1="25193" x2="55067" y2="25193"/>
                        <a14:foregroundMark x1="48161" y1="27350" x2="48161" y2="27350"/>
                        <a14:foregroundMark x1="49955" y1="39368" x2="49955" y2="39368"/>
                      </a14:backgroundRemoval>
                    </a14:imgEffect>
                  </a14:imgLayer>
                </a14:imgProps>
              </a:ext>
            </a:extLst>
          </a:blip>
          <a:srcRect l="47296" r="19788" b="53948"/>
          <a:stretch/>
        </p:blipFill>
        <p:spPr>
          <a:xfrm>
            <a:off x="0" y="6003036"/>
            <a:ext cx="1018478" cy="85496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89906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a New Model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853" y="1587500"/>
            <a:ext cx="6935724" cy="4334827"/>
          </a:xfrm>
        </p:spPr>
      </p:pic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8312848" y="1601787"/>
            <a:ext cx="3657682" cy="4416552"/>
          </a:xfrm>
        </p:spPr>
        <p:txBody>
          <a:bodyPr/>
          <a:lstStyle/>
          <a:p>
            <a:r>
              <a:rPr lang="en-US" dirty="0" smtClean="0"/>
              <a:t>- Select New Model</a:t>
            </a:r>
          </a:p>
          <a:p>
            <a:r>
              <a:rPr lang="en-US" dirty="0" smtClean="0"/>
              <a:t>- Enter a new Model Name</a:t>
            </a:r>
          </a:p>
          <a:p>
            <a:r>
              <a:rPr lang="en-US" dirty="0" smtClean="0"/>
              <a:t>- Click "Save Changes"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 smtClean="0"/>
              <a:t>ide.electricimp.com</a:t>
            </a:r>
            <a:endParaRPr lang="en-US" dirty="0"/>
          </a:p>
        </p:txBody>
      </p:sp>
      <p:pic>
        <p:nvPicPr>
          <p:cNvPr id="7" name="Shape 1671"/>
          <p:cNvPicPr preferRelativeResize="0"/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54083" l="38655" r="80987">
                        <a14:foregroundMark x1="55067" y1="25193" x2="55067" y2="25193"/>
                        <a14:foregroundMark x1="48161" y1="27350" x2="48161" y2="27350"/>
                        <a14:foregroundMark x1="49955" y1="39368" x2="49955" y2="39368"/>
                      </a14:backgroundRemoval>
                    </a14:imgEffect>
                  </a14:imgLayer>
                </a14:imgProps>
              </a:ext>
            </a:extLst>
          </a:blip>
          <a:srcRect l="47296" r="19788" b="53948"/>
          <a:stretch/>
        </p:blipFill>
        <p:spPr>
          <a:xfrm>
            <a:off x="0" y="6003036"/>
            <a:ext cx="1018478" cy="85496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80364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Agent / Device Communication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853" y="1587500"/>
            <a:ext cx="6935723" cy="4334827"/>
          </a:xfrm>
        </p:spPr>
      </p:pic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8312848" y="1601787"/>
            <a:ext cx="3657682" cy="4416552"/>
          </a:xfrm>
        </p:spPr>
        <p:txBody>
          <a:bodyPr/>
          <a:lstStyle/>
          <a:p>
            <a:r>
              <a:rPr lang="en-US" dirty="0"/>
              <a:t>- Copy Device </a:t>
            </a:r>
            <a:r>
              <a:rPr lang="en-US" dirty="0" smtClean="0"/>
              <a:t>Code</a:t>
            </a:r>
          </a:p>
          <a:p>
            <a:pPr lvl="1"/>
            <a:r>
              <a:rPr lang="en-US" dirty="0" smtClean="0"/>
              <a:t>2-ReadAccel/</a:t>
            </a:r>
            <a:r>
              <a:rPr lang="en-US" dirty="0" err="1" smtClean="0"/>
              <a:t>read.device.nut</a:t>
            </a:r>
            <a:endParaRPr lang="en-US" dirty="0"/>
          </a:p>
          <a:p>
            <a:r>
              <a:rPr lang="en-US" dirty="0"/>
              <a:t>- Copy Agent </a:t>
            </a:r>
            <a:r>
              <a:rPr lang="en-US" dirty="0" smtClean="0"/>
              <a:t>Code</a:t>
            </a:r>
          </a:p>
          <a:p>
            <a:pPr lvl="1"/>
            <a:r>
              <a:rPr lang="en-US" dirty="0" smtClean="0"/>
              <a:t>2-ReadAccel/</a:t>
            </a:r>
            <a:r>
              <a:rPr lang="en-US" dirty="0" err="1" smtClean="0"/>
              <a:t>read.agent.nut</a:t>
            </a:r>
            <a:endParaRPr lang="en-US" dirty="0"/>
          </a:p>
          <a:p>
            <a:r>
              <a:rPr lang="en-US" dirty="0"/>
              <a:t>- Build and Run</a:t>
            </a:r>
          </a:p>
          <a:p>
            <a:endParaRPr lang="en-US" dirty="0"/>
          </a:p>
          <a:p>
            <a:r>
              <a:rPr lang="en-US" u="sng" dirty="0"/>
              <a:t>Notes</a:t>
            </a:r>
            <a:r>
              <a:rPr lang="en-US" u="sng" dirty="0" smtClean="0"/>
              <a:t>:</a:t>
            </a:r>
          </a:p>
          <a:p>
            <a:r>
              <a:rPr lang="en-US" dirty="0" smtClean="0"/>
              <a:t>- #require</a:t>
            </a:r>
          </a:p>
          <a:p>
            <a:r>
              <a:rPr lang="en-US" dirty="0" smtClean="0"/>
              <a:t>- imp.wakeup</a:t>
            </a:r>
          </a:p>
          <a:p>
            <a:r>
              <a:rPr lang="en-US" dirty="0" smtClean="0"/>
              <a:t>- </a:t>
            </a:r>
            <a:r>
              <a:rPr lang="en-US" dirty="0" err="1" smtClean="0"/>
              <a:t>agent.send</a:t>
            </a:r>
            <a:r>
              <a:rPr lang="en-US" dirty="0" smtClean="0"/>
              <a:t> / </a:t>
            </a:r>
            <a:r>
              <a:rPr lang="en-US" dirty="0" err="1" smtClean="0"/>
              <a:t>device.on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 smtClean="0"/>
              <a:t>ide.electricimp.com</a:t>
            </a:r>
            <a:endParaRPr lang="en-US" dirty="0"/>
          </a:p>
        </p:txBody>
      </p:sp>
      <p:pic>
        <p:nvPicPr>
          <p:cNvPr id="7" name="Shape 1671"/>
          <p:cNvPicPr preferRelativeResize="0"/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54083" l="38655" r="80987">
                        <a14:foregroundMark x1="55067" y1="25193" x2="55067" y2="25193"/>
                        <a14:foregroundMark x1="48161" y1="27350" x2="48161" y2="27350"/>
                        <a14:foregroundMark x1="49955" y1="39368" x2="49955" y2="39368"/>
                      </a14:backgroundRemoval>
                    </a14:imgEffect>
                  </a14:imgLayer>
                </a14:imgProps>
              </a:ext>
            </a:extLst>
          </a:blip>
          <a:srcRect l="47296" r="19788" b="53948"/>
          <a:stretch/>
        </p:blipFill>
        <p:spPr>
          <a:xfrm>
            <a:off x="0" y="6003036"/>
            <a:ext cx="1018478" cy="85496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57372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Part 3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Integrating with Salesforce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5292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a Custom Object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853" y="1587500"/>
            <a:ext cx="6935724" cy="4334827"/>
          </a:xfrm>
        </p:spPr>
      </p:pic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8312847" y="1601787"/>
            <a:ext cx="3657683" cy="4416552"/>
          </a:xfrm>
        </p:spPr>
        <p:txBody>
          <a:bodyPr/>
          <a:lstStyle/>
          <a:p>
            <a:r>
              <a:rPr lang="en-US" dirty="0" smtClean="0"/>
              <a:t>- Log into your Salesforce Developer Account</a:t>
            </a:r>
          </a:p>
          <a:p>
            <a:r>
              <a:rPr lang="en-US" dirty="0" smtClean="0"/>
              <a:t>- Click Setup (top right corner)</a:t>
            </a:r>
          </a:p>
          <a:p>
            <a:r>
              <a:rPr lang="en-US" dirty="0" smtClean="0"/>
              <a:t>- Open the Schema Builder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338328" y="1021080"/>
            <a:ext cx="11484864" cy="369332"/>
          </a:xfrm>
        </p:spPr>
        <p:txBody>
          <a:bodyPr/>
          <a:lstStyle/>
          <a:p>
            <a:r>
              <a:rPr lang="en-US" dirty="0" err="1"/>
              <a:t>developer.salesforce.com</a:t>
            </a:r>
            <a:endParaRPr lang="en-US" dirty="0"/>
          </a:p>
        </p:txBody>
      </p:sp>
      <p:pic>
        <p:nvPicPr>
          <p:cNvPr id="7" name="Shape 1671"/>
          <p:cNvPicPr preferRelativeResize="0"/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54083" l="38655" r="80987">
                        <a14:foregroundMark x1="55067" y1="25193" x2="55067" y2="25193"/>
                        <a14:foregroundMark x1="48161" y1="27350" x2="48161" y2="27350"/>
                        <a14:foregroundMark x1="49955" y1="39368" x2="49955" y2="39368"/>
                      </a14:backgroundRemoval>
                    </a14:imgEffect>
                  </a14:imgLayer>
                </a14:imgProps>
              </a:ext>
            </a:extLst>
          </a:blip>
          <a:srcRect l="47296" r="19788" b="53948"/>
          <a:stretch/>
        </p:blipFill>
        <p:spPr>
          <a:xfrm>
            <a:off x="0" y="6003036"/>
            <a:ext cx="1018478" cy="85496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69237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Custom Object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5189" y="1587500"/>
            <a:ext cx="3755052" cy="4334827"/>
          </a:xfrm>
        </p:spPr>
      </p:pic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8312847" y="1601787"/>
            <a:ext cx="3657683" cy="4416552"/>
          </a:xfrm>
        </p:spPr>
        <p:txBody>
          <a:bodyPr/>
          <a:lstStyle/>
          <a:p>
            <a:r>
              <a:rPr lang="en-US" dirty="0" smtClean="0"/>
              <a:t>- Create a new custom object with the following attributes</a:t>
            </a:r>
          </a:p>
          <a:p>
            <a:r>
              <a:rPr lang="en-US" dirty="0" smtClean="0"/>
              <a:t>- Click "Save"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338328" y="1021080"/>
            <a:ext cx="11484864" cy="369332"/>
          </a:xfrm>
        </p:spPr>
        <p:txBody>
          <a:bodyPr/>
          <a:lstStyle/>
          <a:p>
            <a:r>
              <a:rPr lang="en-US" dirty="0" err="1"/>
              <a:t>developer.salesforce.com</a:t>
            </a:r>
            <a:endParaRPr lang="en-US" dirty="0"/>
          </a:p>
        </p:txBody>
      </p:sp>
      <p:pic>
        <p:nvPicPr>
          <p:cNvPr id="7" name="Shape 1671"/>
          <p:cNvPicPr preferRelativeResize="0"/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54083" l="38655" r="80987">
                        <a14:foregroundMark x1="55067" y1="25193" x2="55067" y2="25193"/>
                        <a14:foregroundMark x1="48161" y1="27350" x2="48161" y2="27350"/>
                        <a14:foregroundMark x1="49955" y1="39368" x2="49955" y2="39368"/>
                      </a14:backgroundRemoval>
                    </a14:imgEffect>
                  </a14:imgLayer>
                </a14:imgProps>
              </a:ext>
            </a:extLst>
          </a:blip>
          <a:srcRect l="47296" r="19788" b="53948"/>
          <a:stretch/>
        </p:blipFill>
        <p:spPr>
          <a:xfrm>
            <a:off x="0" y="6003036"/>
            <a:ext cx="1018478" cy="85496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3730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Custom Object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5189" y="2269656"/>
            <a:ext cx="3755052" cy="2970514"/>
          </a:xfrm>
        </p:spPr>
      </p:pic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8312847" y="1601787"/>
            <a:ext cx="3657683" cy="4416552"/>
          </a:xfrm>
        </p:spPr>
        <p:txBody>
          <a:bodyPr/>
          <a:lstStyle/>
          <a:p>
            <a:r>
              <a:rPr lang="en-US" dirty="0" smtClean="0"/>
              <a:t>- Add three Number(4,4) fields</a:t>
            </a:r>
          </a:p>
          <a:p>
            <a:pPr lvl="1"/>
            <a:r>
              <a:rPr lang="en-US" dirty="0" err="1" smtClean="0"/>
              <a:t>accel_x</a:t>
            </a:r>
            <a:endParaRPr lang="en-US" dirty="0" smtClean="0"/>
          </a:p>
          <a:p>
            <a:pPr lvl="1"/>
            <a:r>
              <a:rPr lang="en-US" dirty="0" err="1" smtClean="0"/>
              <a:t>accel_y</a:t>
            </a:r>
            <a:r>
              <a:rPr lang="en-US" dirty="0" smtClean="0"/>
              <a:t> </a:t>
            </a:r>
          </a:p>
          <a:p>
            <a:pPr lvl="1"/>
            <a:r>
              <a:rPr lang="en-US" dirty="0" err="1" smtClean="0"/>
              <a:t>accel_z</a:t>
            </a:r>
            <a:endParaRPr lang="en-US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338328" y="1021080"/>
            <a:ext cx="11484864" cy="369332"/>
          </a:xfrm>
        </p:spPr>
        <p:txBody>
          <a:bodyPr/>
          <a:lstStyle/>
          <a:p>
            <a:r>
              <a:rPr lang="en-US" dirty="0" err="1"/>
              <a:t>developer.salesforce.com</a:t>
            </a:r>
            <a:endParaRPr lang="en-US" dirty="0"/>
          </a:p>
        </p:txBody>
      </p:sp>
      <p:pic>
        <p:nvPicPr>
          <p:cNvPr id="7" name="Shape 1671"/>
          <p:cNvPicPr preferRelativeResize="0"/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54083" l="38655" r="80987">
                        <a14:foregroundMark x1="55067" y1="25193" x2="55067" y2="25193"/>
                        <a14:foregroundMark x1="48161" y1="27350" x2="48161" y2="27350"/>
                        <a14:foregroundMark x1="49955" y1="39368" x2="49955" y2="39368"/>
                      </a14:backgroundRemoval>
                    </a14:imgEffect>
                  </a14:imgLayer>
                </a14:imgProps>
              </a:ext>
            </a:extLst>
          </a:blip>
          <a:srcRect l="47296" r="19788" b="53948"/>
          <a:stretch/>
        </p:blipFill>
        <p:spPr>
          <a:xfrm>
            <a:off x="0" y="6003036"/>
            <a:ext cx="1018478" cy="85496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9517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>
          <a:xfrm>
            <a:off x="338328" y="1021080"/>
            <a:ext cx="11484864" cy="276999"/>
          </a:xfrm>
        </p:spPr>
        <p:txBody>
          <a:bodyPr/>
          <a:lstStyle/>
          <a:p>
            <a:pPr marL="0" lvl="1" indent="0">
              <a:buClr>
                <a:schemeClr val="bg1">
                  <a:lumMod val="50000"/>
                </a:schemeClr>
              </a:buClr>
              <a:buNone/>
            </a:pPr>
            <a:r>
              <a:rPr lang="en-US" dirty="0" smtClean="0"/>
              <a:t>The </a:t>
            </a:r>
            <a:r>
              <a:rPr lang="en-US" dirty="0"/>
              <a:t>Electric Imp platform integrates secure connectivity quickly, easily, and seamlessly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Electric Imp</a:t>
            </a:r>
            <a:endParaRPr lang="en-US" dirty="0"/>
          </a:p>
        </p:txBody>
      </p:sp>
      <p:pic>
        <p:nvPicPr>
          <p:cNvPr id="8" name="Shape 1671"/>
          <p:cNvPicPr preferRelativeResize="0"/>
          <p:nvPr/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54083" l="38655" r="80987">
                        <a14:foregroundMark x1="55067" y1="25193" x2="55067" y2="25193"/>
                        <a14:foregroundMark x1="48161" y1="27350" x2="48161" y2="27350"/>
                        <a14:foregroundMark x1="49955" y1="39368" x2="49955" y2="39368"/>
                      </a14:backgroundRemoval>
                    </a14:imgEffect>
                  </a14:imgLayer>
                </a14:imgProps>
              </a:ext>
            </a:extLst>
          </a:blip>
          <a:srcRect l="47296" r="19788" b="53948"/>
          <a:stretch/>
        </p:blipFill>
        <p:spPr>
          <a:xfrm>
            <a:off x="0" y="6003036"/>
            <a:ext cx="1018478" cy="85496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" name="Group 24"/>
          <p:cNvGrpSpPr/>
          <p:nvPr/>
        </p:nvGrpSpPr>
        <p:grpSpPr>
          <a:xfrm>
            <a:off x="1050567" y="2969345"/>
            <a:ext cx="10098163" cy="2852518"/>
            <a:chOff x="-765505" y="3920427"/>
            <a:chExt cx="10823905" cy="3057525"/>
          </a:xfrm>
        </p:grpSpPr>
        <p:pic>
          <p:nvPicPr>
            <p:cNvPr id="26" name="Picture 13" descr="http://www.clker.com/cliparts/9/f/X/3/W/X/black-wifi-icon-hi.png"/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62291" y="4241965"/>
              <a:ext cx="395531" cy="3212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2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722" r="64658"/>
            <a:stretch/>
          </p:blipFill>
          <p:spPr bwMode="auto">
            <a:xfrm>
              <a:off x="1329100" y="3920427"/>
              <a:ext cx="2254103" cy="30575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8" name="Picture 2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455" r="51567"/>
            <a:stretch/>
          </p:blipFill>
          <p:spPr bwMode="auto">
            <a:xfrm>
              <a:off x="3232317" y="3920427"/>
              <a:ext cx="1584251" cy="30575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9" name="Picture 2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407" r="1635"/>
            <a:stretch/>
          </p:blipFill>
          <p:spPr bwMode="auto">
            <a:xfrm>
              <a:off x="7899990" y="3920427"/>
              <a:ext cx="2158410" cy="30575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" name="Picture 2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742" r="35111"/>
            <a:stretch/>
          </p:blipFill>
          <p:spPr bwMode="auto">
            <a:xfrm>
              <a:off x="4508215" y="3920427"/>
              <a:ext cx="2041452" cy="30575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1" name="Picture 2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52" r="82464"/>
            <a:stretch/>
          </p:blipFill>
          <p:spPr bwMode="auto">
            <a:xfrm>
              <a:off x="-765505" y="3920427"/>
              <a:ext cx="2349795" cy="30575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2" name="Picture 2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763" r="19122"/>
            <a:stretch/>
          </p:blipFill>
          <p:spPr bwMode="auto">
            <a:xfrm>
              <a:off x="6326381" y="3920427"/>
              <a:ext cx="1892596" cy="30575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258835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Custom Object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6472" y="2269656"/>
            <a:ext cx="3652486" cy="2970514"/>
          </a:xfrm>
        </p:spPr>
      </p:pic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8312847" y="1601787"/>
            <a:ext cx="3657683" cy="4416552"/>
          </a:xfrm>
        </p:spPr>
        <p:txBody>
          <a:bodyPr/>
          <a:lstStyle/>
          <a:p>
            <a:r>
              <a:rPr lang="en-US" dirty="0" smtClean="0"/>
              <a:t>- Add a text field</a:t>
            </a:r>
          </a:p>
          <a:p>
            <a:pPr lvl="1"/>
            <a:r>
              <a:rPr lang="en-US" dirty="0" err="1" smtClean="0"/>
              <a:t>DeviceId</a:t>
            </a:r>
            <a:endParaRPr lang="en-US" dirty="0" smtClean="0"/>
          </a:p>
          <a:p>
            <a:r>
              <a:rPr lang="en-US" dirty="0" smtClean="0"/>
              <a:t>- Ensure the following is set:</a:t>
            </a:r>
          </a:p>
          <a:p>
            <a:pPr lvl="1"/>
            <a:r>
              <a:rPr lang="en-US" dirty="0" smtClean="0"/>
              <a:t>Length: 32</a:t>
            </a:r>
          </a:p>
          <a:p>
            <a:pPr lvl="1"/>
            <a:r>
              <a:rPr lang="en-US" dirty="0" smtClean="0"/>
              <a:t>Require: Yes</a:t>
            </a:r>
          </a:p>
          <a:p>
            <a:pPr lvl="1"/>
            <a:r>
              <a:rPr lang="en-US" dirty="0" smtClean="0"/>
              <a:t>Unique: Yes</a:t>
            </a:r>
          </a:p>
          <a:p>
            <a:pPr lvl="1"/>
            <a:r>
              <a:rPr lang="en-US" dirty="0" smtClean="0"/>
              <a:t>Is Case Sensitive: (case sensitive)</a:t>
            </a:r>
          </a:p>
          <a:p>
            <a:pPr lvl="1"/>
            <a:r>
              <a:rPr lang="en-US" dirty="0" smtClean="0"/>
              <a:t>External ID: Yes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338328" y="1021080"/>
            <a:ext cx="11484864" cy="369332"/>
          </a:xfrm>
        </p:spPr>
        <p:txBody>
          <a:bodyPr/>
          <a:lstStyle/>
          <a:p>
            <a:r>
              <a:rPr lang="en-US" dirty="0" err="1"/>
              <a:t>developer.salesforce.com</a:t>
            </a:r>
            <a:endParaRPr lang="en-US" dirty="0"/>
          </a:p>
        </p:txBody>
      </p:sp>
      <p:pic>
        <p:nvPicPr>
          <p:cNvPr id="7" name="Shape 1671"/>
          <p:cNvPicPr preferRelativeResize="0"/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54083" l="38655" r="80987">
                        <a14:foregroundMark x1="55067" y1="25193" x2="55067" y2="25193"/>
                        <a14:foregroundMark x1="48161" y1="27350" x2="48161" y2="27350"/>
                        <a14:foregroundMark x1="49955" y1="39368" x2="49955" y2="39368"/>
                      </a14:backgroundRemoval>
                    </a14:imgEffect>
                  </a14:imgLayer>
                </a14:imgProps>
              </a:ext>
            </a:extLst>
          </a:blip>
          <a:srcRect l="47296" r="19788" b="53948"/>
          <a:stretch/>
        </p:blipFill>
        <p:spPr>
          <a:xfrm>
            <a:off x="0" y="6003036"/>
            <a:ext cx="1018478" cy="85496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97137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Custom Object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2413" y="2269656"/>
            <a:ext cx="3260603" cy="2970514"/>
          </a:xfrm>
        </p:spPr>
      </p:pic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8312847" y="1601787"/>
            <a:ext cx="3657683" cy="4416552"/>
          </a:xfrm>
        </p:spPr>
        <p:txBody>
          <a:bodyPr/>
          <a:lstStyle/>
          <a:p>
            <a:r>
              <a:rPr lang="en-US" dirty="0" smtClean="0"/>
              <a:t>Your custom object should look like following:</a:t>
            </a:r>
          </a:p>
          <a:p>
            <a:r>
              <a:rPr lang="en-US" dirty="0"/>
              <a:t>- </a:t>
            </a:r>
            <a:r>
              <a:rPr lang="en-US" dirty="0" err="1"/>
              <a:t>accel_x</a:t>
            </a:r>
            <a:r>
              <a:rPr lang="en-US" dirty="0"/>
              <a:t>: Number(4,4)</a:t>
            </a:r>
          </a:p>
          <a:p>
            <a:r>
              <a:rPr lang="en-US" dirty="0"/>
              <a:t>- </a:t>
            </a:r>
            <a:r>
              <a:rPr lang="en-US" dirty="0" err="1"/>
              <a:t>accel_y</a:t>
            </a:r>
            <a:r>
              <a:rPr lang="en-US" dirty="0"/>
              <a:t>: Number(4,4)</a:t>
            </a:r>
          </a:p>
          <a:p>
            <a:r>
              <a:rPr lang="en-US" dirty="0"/>
              <a:t>- </a:t>
            </a:r>
            <a:r>
              <a:rPr lang="en-US" dirty="0" err="1"/>
              <a:t>accel_z</a:t>
            </a:r>
            <a:r>
              <a:rPr lang="en-US" dirty="0"/>
              <a:t>: Number(4,4</a:t>
            </a:r>
            <a:r>
              <a:rPr lang="en-US" dirty="0" smtClean="0"/>
              <a:t>)</a:t>
            </a:r>
          </a:p>
          <a:p>
            <a:r>
              <a:rPr lang="en-US" dirty="0" smtClean="0"/>
              <a:t>- </a:t>
            </a:r>
            <a:r>
              <a:rPr lang="en-US" dirty="0" err="1" smtClean="0"/>
              <a:t>DeviceID</a:t>
            </a:r>
            <a:r>
              <a:rPr lang="en-US" dirty="0" smtClean="0"/>
              <a:t>: Text(32), External ID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i="1" dirty="0" smtClean="0"/>
              <a:t>NOTE: Field names are case sensitive..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338328" y="1021080"/>
            <a:ext cx="11484864" cy="369332"/>
          </a:xfrm>
        </p:spPr>
        <p:txBody>
          <a:bodyPr/>
          <a:lstStyle/>
          <a:p>
            <a:r>
              <a:rPr lang="en-US" dirty="0" err="1"/>
              <a:t>developer.salesforce.com</a:t>
            </a:r>
            <a:endParaRPr lang="en-US" dirty="0"/>
          </a:p>
        </p:txBody>
      </p:sp>
      <p:pic>
        <p:nvPicPr>
          <p:cNvPr id="7" name="Shape 1671"/>
          <p:cNvPicPr preferRelativeResize="0"/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54083" l="38655" r="80987">
                        <a14:foregroundMark x1="55067" y1="25193" x2="55067" y2="25193"/>
                        <a14:foregroundMark x1="48161" y1="27350" x2="48161" y2="27350"/>
                        <a14:foregroundMark x1="49955" y1="39368" x2="49955" y2="39368"/>
                      </a14:backgroundRemoval>
                    </a14:imgEffect>
                  </a14:imgLayer>
                </a14:imgProps>
              </a:ext>
            </a:extLst>
          </a:blip>
          <a:srcRect l="47296" r="19788" b="53948"/>
          <a:stretch/>
        </p:blipFill>
        <p:spPr>
          <a:xfrm>
            <a:off x="0" y="6003036"/>
            <a:ext cx="1018478" cy="85496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04179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</a:t>
            </a:r>
            <a:r>
              <a:rPr lang="en-US" dirty="0" smtClean="0"/>
              <a:t>Connected App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8312847" y="1601787"/>
            <a:ext cx="3657683" cy="4416552"/>
          </a:xfrm>
        </p:spPr>
        <p:txBody>
          <a:bodyPr/>
          <a:lstStyle/>
          <a:p>
            <a:r>
              <a:rPr lang="en-US" dirty="0" smtClean="0"/>
              <a:t>- Click Setup</a:t>
            </a:r>
          </a:p>
          <a:p>
            <a:r>
              <a:rPr lang="en-US" dirty="0" smtClean="0"/>
              <a:t>- Build -&gt; Create -&gt; Apps</a:t>
            </a:r>
          </a:p>
          <a:p>
            <a:r>
              <a:rPr lang="en-US" dirty="0" smtClean="0"/>
              <a:t>- Connected Apps -&gt; New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338328" y="1021080"/>
            <a:ext cx="11484864" cy="369332"/>
          </a:xfrm>
        </p:spPr>
        <p:txBody>
          <a:bodyPr/>
          <a:lstStyle/>
          <a:p>
            <a:r>
              <a:rPr lang="en-US" dirty="0" err="1"/>
              <a:t>developer.salesforce.com</a:t>
            </a:r>
            <a:endParaRPr lang="en-US" dirty="0"/>
          </a:p>
        </p:txBody>
      </p:sp>
      <p:pic>
        <p:nvPicPr>
          <p:cNvPr id="7" name="Shape 1671"/>
          <p:cNvPicPr preferRelativeResize="0"/>
          <p:nvPr/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54083" l="38655" r="80987">
                        <a14:foregroundMark x1="55067" y1="25193" x2="55067" y2="25193"/>
                        <a14:foregroundMark x1="48161" y1="27350" x2="48161" y2="27350"/>
                        <a14:foregroundMark x1="49955" y1="39368" x2="49955" y2="39368"/>
                      </a14:backgroundRemoval>
                    </a14:imgEffect>
                  </a14:imgLayer>
                </a14:imgProps>
              </a:ext>
            </a:extLst>
          </a:blip>
          <a:srcRect l="47296" r="19788" b="53948"/>
          <a:stretch/>
        </p:blipFill>
        <p:spPr>
          <a:xfrm>
            <a:off x="0" y="6003036"/>
            <a:ext cx="1018478" cy="854964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Content Placeholder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853" y="1587500"/>
            <a:ext cx="6935723" cy="4334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805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</a:t>
            </a:r>
            <a:r>
              <a:rPr lang="en-US" dirty="0" smtClean="0"/>
              <a:t>Connected App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8312847" y="1601787"/>
            <a:ext cx="3657683" cy="4416552"/>
          </a:xfrm>
        </p:spPr>
        <p:txBody>
          <a:bodyPr/>
          <a:lstStyle/>
          <a:p>
            <a:r>
              <a:rPr lang="en-US" dirty="0" smtClean="0"/>
              <a:t>- Enter require information</a:t>
            </a:r>
          </a:p>
          <a:p>
            <a:r>
              <a:rPr lang="en-US" dirty="0" smtClean="0"/>
              <a:t>- Enable OAuth Settings</a:t>
            </a:r>
          </a:p>
          <a:p>
            <a:r>
              <a:rPr lang="en-US" dirty="0" smtClean="0"/>
              <a:t>- Add "Access and Manage your data (</a:t>
            </a:r>
            <a:r>
              <a:rPr lang="en-US" dirty="0" err="1" smtClean="0"/>
              <a:t>api</a:t>
            </a:r>
            <a:r>
              <a:rPr lang="en-US" dirty="0" smtClean="0"/>
              <a:t>)" to OAuth scope</a:t>
            </a:r>
          </a:p>
          <a:p>
            <a:endParaRPr lang="en-US" dirty="0"/>
          </a:p>
          <a:p>
            <a:r>
              <a:rPr lang="en-US" dirty="0" smtClean="0"/>
              <a:t>- Click "Save"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338328" y="1021080"/>
            <a:ext cx="11484864" cy="369332"/>
          </a:xfrm>
        </p:spPr>
        <p:txBody>
          <a:bodyPr/>
          <a:lstStyle/>
          <a:p>
            <a:r>
              <a:rPr lang="en-US" dirty="0" err="1"/>
              <a:t>developer.salesforce.com</a:t>
            </a:r>
            <a:endParaRPr lang="en-US" dirty="0"/>
          </a:p>
        </p:txBody>
      </p:sp>
      <p:pic>
        <p:nvPicPr>
          <p:cNvPr id="7" name="Shape 1671"/>
          <p:cNvPicPr preferRelativeResize="0"/>
          <p:nvPr/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54083" l="38655" r="80987">
                        <a14:foregroundMark x1="55067" y1="25193" x2="55067" y2="25193"/>
                        <a14:foregroundMark x1="48161" y1="27350" x2="48161" y2="27350"/>
                        <a14:foregroundMark x1="49955" y1="39368" x2="49955" y2="39368"/>
                      </a14:backgroundRemoval>
                    </a14:imgEffect>
                  </a14:imgLayer>
                </a14:imgProps>
              </a:ext>
            </a:extLst>
          </a:blip>
          <a:srcRect l="47296" r="19788" b="53948"/>
          <a:stretch/>
        </p:blipFill>
        <p:spPr>
          <a:xfrm>
            <a:off x="0" y="6003036"/>
            <a:ext cx="1018478" cy="854964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Content Placeholder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853" y="1587500"/>
            <a:ext cx="6935723" cy="4334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327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</a:t>
            </a:r>
            <a:r>
              <a:rPr lang="en-US" dirty="0" smtClean="0"/>
              <a:t>Connected App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8312847" y="1601787"/>
            <a:ext cx="3657683" cy="4416552"/>
          </a:xfrm>
        </p:spPr>
        <p:txBody>
          <a:bodyPr/>
          <a:lstStyle/>
          <a:p>
            <a:r>
              <a:rPr lang="en-US" dirty="0" smtClean="0"/>
              <a:t>- Click "Revel Secret"</a:t>
            </a:r>
          </a:p>
          <a:p>
            <a:r>
              <a:rPr lang="en-US" dirty="0" smtClean="0"/>
              <a:t>- Copy the "Consumer Key"</a:t>
            </a:r>
          </a:p>
          <a:p>
            <a:r>
              <a:rPr lang="en-US" dirty="0" smtClean="0"/>
              <a:t>- Copy the "Consumer Secret"</a:t>
            </a:r>
          </a:p>
          <a:p>
            <a:endParaRPr lang="en-US" dirty="0"/>
          </a:p>
          <a:p>
            <a:r>
              <a:rPr lang="en-US" i="1" dirty="0" smtClean="0"/>
              <a:t>We'll be using these in the next step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338328" y="1021080"/>
            <a:ext cx="11484864" cy="369332"/>
          </a:xfrm>
        </p:spPr>
        <p:txBody>
          <a:bodyPr/>
          <a:lstStyle/>
          <a:p>
            <a:r>
              <a:rPr lang="en-US" dirty="0" err="1"/>
              <a:t>developer.salesforce.com</a:t>
            </a:r>
            <a:endParaRPr lang="en-US" dirty="0"/>
          </a:p>
        </p:txBody>
      </p:sp>
      <p:pic>
        <p:nvPicPr>
          <p:cNvPr id="7" name="Shape 1671"/>
          <p:cNvPicPr preferRelativeResize="0"/>
          <p:nvPr/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54083" l="38655" r="80987">
                        <a14:foregroundMark x1="55067" y1="25193" x2="55067" y2="25193"/>
                        <a14:foregroundMark x1="48161" y1="27350" x2="48161" y2="27350"/>
                        <a14:foregroundMark x1="49955" y1="39368" x2="49955" y2="39368"/>
                      </a14:backgroundRemoval>
                    </a14:imgEffect>
                  </a14:imgLayer>
                </a14:imgProps>
              </a:ext>
            </a:extLst>
          </a:blip>
          <a:srcRect l="47296" r="19788" b="53948"/>
          <a:stretch/>
        </p:blipFill>
        <p:spPr>
          <a:xfrm>
            <a:off x="0" y="6003036"/>
            <a:ext cx="1018478" cy="854964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Content Placeholder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854" y="1587500"/>
            <a:ext cx="6935721" cy="4334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544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a New Model</a:t>
            </a:r>
            <a:endParaRPr lang="en-US" dirty="0"/>
          </a:p>
        </p:txBody>
      </p:sp>
      <p:pic>
        <p:nvPicPr>
          <p:cNvPr id="5" name="Content Placeholder 4" descr="Screen Shot 2015-08-31 at 9.42.35 AM.png"/>
          <p:cNvPicPr>
            <a:picLocks noGrp="1" noChangeAspect="1"/>
          </p:cNvPicPr>
          <p:nvPr>
            <p:ph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71" b="263"/>
          <a:stretch/>
        </p:blipFill>
        <p:spPr>
          <a:xfrm>
            <a:off x="338329" y="1587500"/>
            <a:ext cx="6948772" cy="4334828"/>
          </a:xfrm>
        </p:spPr>
      </p:pic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8312848" y="1601787"/>
            <a:ext cx="3657682" cy="4416552"/>
          </a:xfrm>
        </p:spPr>
        <p:txBody>
          <a:bodyPr/>
          <a:lstStyle/>
          <a:p>
            <a:r>
              <a:rPr lang="en-US" dirty="0" smtClean="0"/>
              <a:t>- Open the IDE</a:t>
            </a:r>
          </a:p>
          <a:p>
            <a:r>
              <a:rPr lang="en-US" dirty="0" smtClean="0"/>
              <a:t>- Click the Device Settings Gear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 smtClean="0"/>
              <a:t>ide.electricimp.com</a:t>
            </a:r>
            <a:endParaRPr lang="en-US" dirty="0"/>
          </a:p>
        </p:txBody>
      </p:sp>
      <p:pic>
        <p:nvPicPr>
          <p:cNvPr id="7" name="Shape 1671"/>
          <p:cNvPicPr preferRelativeResize="0"/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54083" l="38655" r="80987">
                        <a14:foregroundMark x1="55067" y1="25193" x2="55067" y2="25193"/>
                        <a14:foregroundMark x1="48161" y1="27350" x2="48161" y2="27350"/>
                        <a14:foregroundMark x1="49955" y1="39368" x2="49955" y2="39368"/>
                      </a14:backgroundRemoval>
                    </a14:imgEffect>
                  </a14:imgLayer>
                </a14:imgProps>
              </a:ext>
            </a:extLst>
          </a:blip>
          <a:srcRect l="47296" r="19788" b="53948"/>
          <a:stretch/>
        </p:blipFill>
        <p:spPr>
          <a:xfrm>
            <a:off x="0" y="6003036"/>
            <a:ext cx="1018478" cy="85496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07566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a New Model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853" y="1587500"/>
            <a:ext cx="6935724" cy="4334828"/>
          </a:xfrm>
        </p:spPr>
      </p:pic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8312848" y="1601787"/>
            <a:ext cx="3657682" cy="4416552"/>
          </a:xfrm>
        </p:spPr>
        <p:txBody>
          <a:bodyPr/>
          <a:lstStyle/>
          <a:p>
            <a:r>
              <a:rPr lang="en-US" dirty="0"/>
              <a:t>- Select New Model</a:t>
            </a:r>
          </a:p>
          <a:p>
            <a:r>
              <a:rPr lang="en-US" dirty="0"/>
              <a:t>- Enter a new Model Name</a:t>
            </a:r>
          </a:p>
          <a:p>
            <a:r>
              <a:rPr lang="en-US" dirty="0"/>
              <a:t>- Click "Save Changes"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 smtClean="0"/>
              <a:t>ide.electricimp.com</a:t>
            </a:r>
            <a:endParaRPr lang="en-US" dirty="0"/>
          </a:p>
        </p:txBody>
      </p:sp>
      <p:pic>
        <p:nvPicPr>
          <p:cNvPr id="7" name="Shape 1671"/>
          <p:cNvPicPr preferRelativeResize="0"/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54083" l="38655" r="80987">
                        <a14:foregroundMark x1="55067" y1="25193" x2="55067" y2="25193"/>
                        <a14:foregroundMark x1="48161" y1="27350" x2="48161" y2="27350"/>
                        <a14:foregroundMark x1="49955" y1="39368" x2="49955" y2="39368"/>
                      </a14:backgroundRemoval>
                    </a14:imgEffect>
                  </a14:imgLayer>
                </a14:imgProps>
              </a:ext>
            </a:extLst>
          </a:blip>
          <a:srcRect l="47296" r="19788" b="53948"/>
          <a:stretch/>
        </p:blipFill>
        <p:spPr>
          <a:xfrm>
            <a:off x="0" y="6003036"/>
            <a:ext cx="1018478" cy="85496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0243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Insert your OAuth Settings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853" y="1587500"/>
            <a:ext cx="6935724" cy="4334827"/>
          </a:xfrm>
        </p:spPr>
      </p:pic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8312847" y="1601787"/>
            <a:ext cx="3875977" cy="4416552"/>
          </a:xfrm>
        </p:spPr>
        <p:txBody>
          <a:bodyPr/>
          <a:lstStyle/>
          <a:p>
            <a:r>
              <a:rPr lang="en-US" dirty="0" smtClean="0"/>
              <a:t>- Copy the Device Code</a:t>
            </a:r>
          </a:p>
          <a:p>
            <a:pPr lvl="1"/>
            <a:r>
              <a:rPr lang="en-US" dirty="0" smtClean="0"/>
              <a:t>3-Salesforce/</a:t>
            </a:r>
            <a:r>
              <a:rPr lang="en-US" dirty="0" err="1" smtClean="0"/>
              <a:t>salesforce.device.nut</a:t>
            </a:r>
            <a:endParaRPr lang="en-US" dirty="0" smtClean="0"/>
          </a:p>
          <a:p>
            <a:r>
              <a:rPr lang="en-US" dirty="0" smtClean="0"/>
              <a:t>- Copy the Agent Code</a:t>
            </a:r>
          </a:p>
          <a:p>
            <a:pPr lvl="1"/>
            <a:r>
              <a:rPr lang="en-US" dirty="0" smtClean="0"/>
              <a:t>3-Salesforce/</a:t>
            </a:r>
            <a:r>
              <a:rPr lang="en-US" dirty="0" err="1" smtClean="0"/>
              <a:t>salesforce.agent.nut</a:t>
            </a:r>
            <a:endParaRPr lang="en-US" dirty="0" smtClean="0"/>
          </a:p>
          <a:p>
            <a:r>
              <a:rPr lang="en-US" dirty="0" smtClean="0"/>
              <a:t>- Copy the Consumer Key to </a:t>
            </a:r>
            <a:r>
              <a:rPr lang="en-US" dirty="0" err="1" smtClean="0"/>
              <a:t>ln</a:t>
            </a:r>
            <a:r>
              <a:rPr lang="en-US" dirty="0" smtClean="0"/>
              <a:t> 7</a:t>
            </a:r>
          </a:p>
          <a:p>
            <a:r>
              <a:rPr lang="en-US" dirty="0" smtClean="0"/>
              <a:t>- Copy the Secret to </a:t>
            </a:r>
            <a:r>
              <a:rPr lang="en-US" dirty="0" err="1" smtClean="0"/>
              <a:t>ln</a:t>
            </a:r>
            <a:r>
              <a:rPr lang="en-US" dirty="0" smtClean="0"/>
              <a:t> 8</a:t>
            </a:r>
          </a:p>
          <a:p>
            <a:endParaRPr lang="en-US" dirty="0"/>
          </a:p>
          <a:p>
            <a:r>
              <a:rPr lang="en-US" u="sng" dirty="0" smtClean="0"/>
              <a:t>Notes:</a:t>
            </a:r>
          </a:p>
          <a:p>
            <a:r>
              <a:rPr lang="en-US" dirty="0" smtClean="0"/>
              <a:t>- Salesforce Library</a:t>
            </a:r>
          </a:p>
          <a:p>
            <a:r>
              <a:rPr lang="en-US" dirty="0" smtClean="0"/>
              <a:t>- Rocky Library &amp; HTTP Handlers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 smtClean="0"/>
              <a:t>ide.electricimp.com</a:t>
            </a:r>
            <a:endParaRPr lang="en-US" dirty="0"/>
          </a:p>
        </p:txBody>
      </p:sp>
      <p:pic>
        <p:nvPicPr>
          <p:cNvPr id="7" name="Shape 1671"/>
          <p:cNvPicPr preferRelativeResize="0"/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54083" l="38655" r="80987">
                        <a14:foregroundMark x1="55067" y1="25193" x2="55067" y2="25193"/>
                        <a14:foregroundMark x1="48161" y1="27350" x2="48161" y2="27350"/>
                        <a14:foregroundMark x1="49955" y1="39368" x2="49955" y2="39368"/>
                      </a14:backgroundRemoval>
                    </a14:imgEffect>
                  </a14:imgLayer>
                </a14:imgProps>
              </a:ext>
            </a:extLst>
          </a:blip>
          <a:srcRect l="47296" r="19788" b="53948"/>
          <a:stretch/>
        </p:blipFill>
        <p:spPr>
          <a:xfrm>
            <a:off x="0" y="6003036"/>
            <a:ext cx="1018478" cy="85496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00007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Authorize Your App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853" y="1897425"/>
            <a:ext cx="6935724" cy="3714978"/>
          </a:xfrm>
        </p:spPr>
      </p:pic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8312848" y="1601787"/>
            <a:ext cx="3657682" cy="4416552"/>
          </a:xfrm>
        </p:spPr>
        <p:txBody>
          <a:bodyPr/>
          <a:lstStyle/>
          <a:p>
            <a:r>
              <a:rPr lang="en-US" dirty="0"/>
              <a:t>- </a:t>
            </a:r>
            <a:r>
              <a:rPr lang="en-US" dirty="0" smtClean="0"/>
              <a:t>Click on the Agent URL</a:t>
            </a:r>
          </a:p>
          <a:p>
            <a:r>
              <a:rPr lang="en-US" dirty="0" smtClean="0"/>
              <a:t>- Log into Salesforce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338328" y="1021080"/>
            <a:ext cx="11484864" cy="369332"/>
          </a:xfrm>
        </p:spPr>
        <p:txBody>
          <a:bodyPr/>
          <a:lstStyle/>
          <a:p>
            <a:r>
              <a:rPr lang="en-US" dirty="0" err="1" smtClean="0"/>
              <a:t>agent.electricimp.com</a:t>
            </a:r>
            <a:r>
              <a:rPr lang="en-US" dirty="0" smtClean="0"/>
              <a:t>/:</a:t>
            </a:r>
            <a:r>
              <a:rPr lang="en-US" dirty="0" err="1" smtClean="0"/>
              <a:t>agentId</a:t>
            </a:r>
            <a:endParaRPr lang="en-US" dirty="0"/>
          </a:p>
        </p:txBody>
      </p:sp>
      <p:pic>
        <p:nvPicPr>
          <p:cNvPr id="7" name="Shape 1671"/>
          <p:cNvPicPr preferRelativeResize="0"/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54083" l="38655" r="80987">
                        <a14:foregroundMark x1="55067" y1="25193" x2="55067" y2="25193"/>
                        <a14:foregroundMark x1="48161" y1="27350" x2="48161" y2="27350"/>
                        <a14:foregroundMark x1="49955" y1="39368" x2="49955" y2="39368"/>
                      </a14:backgroundRemoval>
                    </a14:imgEffect>
                  </a14:imgLayer>
                </a14:imgProps>
              </a:ext>
            </a:extLst>
          </a:blip>
          <a:srcRect l="47296" r="19788" b="53948"/>
          <a:stretch/>
        </p:blipFill>
        <p:spPr>
          <a:xfrm>
            <a:off x="0" y="6003036"/>
            <a:ext cx="1018478" cy="85496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00007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Check the Logs (and Salesforce)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853" y="3188182"/>
            <a:ext cx="6935724" cy="1133464"/>
          </a:xfrm>
        </p:spPr>
      </p:pic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8312848" y="1601787"/>
            <a:ext cx="3657682" cy="4416552"/>
          </a:xfrm>
        </p:spPr>
        <p:txBody>
          <a:bodyPr/>
          <a:lstStyle/>
          <a:p>
            <a:r>
              <a:rPr lang="en-US" dirty="0" smtClean="0"/>
              <a:t>- Device updates a record in Salesforce every 15 seconds</a:t>
            </a:r>
          </a:p>
          <a:p>
            <a:r>
              <a:rPr lang="en-US" dirty="0" smtClean="0"/>
              <a:t>- Device will open a case in Salesforce if it exceeds 1.5 G</a:t>
            </a:r>
            <a:endParaRPr lang="en-US" dirty="0"/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 smtClean="0"/>
              <a:t>ide.electricimp.com</a:t>
            </a:r>
            <a:endParaRPr lang="en-US" dirty="0"/>
          </a:p>
        </p:txBody>
      </p:sp>
      <p:pic>
        <p:nvPicPr>
          <p:cNvPr id="7" name="Shape 1671"/>
          <p:cNvPicPr preferRelativeResize="0"/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54083" l="38655" r="80987">
                        <a14:foregroundMark x1="55067" y1="25193" x2="55067" y2="25193"/>
                        <a14:foregroundMark x1="48161" y1="27350" x2="48161" y2="27350"/>
                        <a14:foregroundMark x1="49955" y1="39368" x2="49955" y2="39368"/>
                      </a14:backgroundRemoval>
                    </a14:imgEffect>
                  </a14:imgLayer>
                </a14:imgProps>
              </a:ext>
            </a:extLst>
          </a:blip>
          <a:srcRect l="47296" r="19788" b="53948"/>
          <a:stretch/>
        </p:blipFill>
        <p:spPr>
          <a:xfrm>
            <a:off x="0" y="6003036"/>
            <a:ext cx="1018478" cy="85496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46919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Electric Imp Connectivity Platform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>
          <a:xfrm>
            <a:off x="338328" y="1021080"/>
            <a:ext cx="11484864" cy="1107995"/>
          </a:xfrm>
        </p:spPr>
        <p:txBody>
          <a:bodyPr/>
          <a:lstStyle/>
          <a:p>
            <a:r>
              <a:rPr lang="en-US" dirty="0" smtClean="0"/>
              <a:t>Our platform cuts the upfront investment and speed up time to market by providing the core elements of connectivity – hardware, software, scalability, management tools, and continuous security maintenance.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4401511" y="2455188"/>
            <a:ext cx="1472184" cy="1472184"/>
            <a:chOff x="5196849" y="2153288"/>
            <a:chExt cx="924084" cy="924084"/>
          </a:xfrm>
        </p:grpSpPr>
        <p:pic>
          <p:nvPicPr>
            <p:cNvPr id="15" name="Shape 933"/>
            <p:cNvPicPr preferRelativeResize="0"/>
            <p:nvPr/>
          </p:nvPicPr>
          <p:blipFill rotWithShape="1">
            <a:blip r:embed="rId2">
              <a:alphaModFix/>
            </a:blip>
            <a:srcRect l="7789" t="23175" r="5218" b="23153"/>
            <a:stretch/>
          </p:blipFill>
          <p:spPr>
            <a:xfrm>
              <a:off x="5196849" y="2153288"/>
              <a:ext cx="924084" cy="92408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" name="Shape 940"/>
            <p:cNvSpPr/>
            <p:nvPr/>
          </p:nvSpPr>
          <p:spPr>
            <a:xfrm>
              <a:off x="5215953" y="2169566"/>
              <a:ext cx="882126" cy="882126"/>
            </a:xfrm>
            <a:prstGeom prst="ellipse">
              <a:avLst/>
            </a:prstGeom>
            <a:noFill/>
            <a:ln w="28575" cap="flat">
              <a:solidFill>
                <a:srgbClr val="92D05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00" tIns="45700" rIns="91400" bIns="45700" anchor="ctr" anchorCtr="0">
              <a:noAutofit/>
            </a:bodyPr>
            <a:lstStyle/>
            <a:p>
              <a:pPr algn="ctr"/>
              <a:endParaRPr sz="3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3" name="Shape 927"/>
          <p:cNvSpPr/>
          <p:nvPr/>
        </p:nvSpPr>
        <p:spPr>
          <a:xfrm>
            <a:off x="4223877" y="4188325"/>
            <a:ext cx="1809015" cy="1602674"/>
          </a:xfrm>
          <a:prstGeom prst="rect">
            <a:avLst/>
          </a:prstGeom>
          <a:noFill/>
          <a:ln>
            <a:noFill/>
          </a:ln>
        </p:spPr>
        <p:txBody>
          <a:bodyPr lIns="50919" tIns="50919" rIns="50919" bIns="50919" anchor="t" anchorCtr="0">
            <a:noAutofit/>
          </a:bodyPr>
          <a:lstStyle/>
          <a:p>
            <a:pPr algn="ctr">
              <a:buSzPct val="25000"/>
            </a:pPr>
            <a:r>
              <a:rPr lang="en-US" sz="1200" b="1" dirty="0" smtClean="0">
                <a:solidFill>
                  <a:schemeClr val="accent2"/>
                </a:solidFill>
                <a:latin typeface="Salesforce Sans"/>
              </a:rPr>
              <a:t>Imp Cloud</a:t>
            </a:r>
          </a:p>
          <a:p>
            <a:pPr algn="ctr">
              <a:buSzPct val="25000"/>
            </a:pPr>
            <a:endParaRPr lang="en-US" sz="1200" b="1" dirty="0" smtClean="0">
              <a:solidFill>
                <a:schemeClr val="accent2"/>
              </a:solidFill>
              <a:latin typeface="Salesforce Sans"/>
            </a:endParaRPr>
          </a:p>
          <a:p>
            <a:pPr algn="ctr">
              <a:buSzPct val="25000"/>
            </a:pPr>
            <a:endParaRPr lang="en-US" sz="1200" dirty="0">
              <a:solidFill>
                <a:schemeClr val="accent2"/>
              </a:solidFill>
              <a:latin typeface="Salesforce Sans"/>
            </a:endParaRPr>
          </a:p>
          <a:p>
            <a:pPr algn="ctr">
              <a:buSzPct val="25000"/>
            </a:pPr>
            <a:r>
              <a:rPr lang="en-US" sz="1200" dirty="0" smtClean="0">
                <a:solidFill>
                  <a:schemeClr val="accent2"/>
                </a:solidFill>
                <a:latin typeface="Salesforce Sans"/>
              </a:rPr>
              <a:t>Securely run server side code, agents, that provide HTTP(S) I/O and cloud-side processing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2460209" y="2455188"/>
            <a:ext cx="1472184" cy="1472184"/>
            <a:chOff x="1991637" y="2149883"/>
            <a:chExt cx="927407" cy="930937"/>
          </a:xfrm>
        </p:grpSpPr>
        <p:pic>
          <p:nvPicPr>
            <p:cNvPr id="9" name="Shape 935"/>
            <p:cNvPicPr preferRelativeResize="0"/>
            <p:nvPr/>
          </p:nvPicPr>
          <p:blipFill rotWithShape="1">
            <a:blip r:embed="rId3">
              <a:alphaModFix/>
            </a:blip>
            <a:srcRect l="7557" t="23222" r="5132" b="22711"/>
            <a:stretch/>
          </p:blipFill>
          <p:spPr>
            <a:xfrm>
              <a:off x="1991637" y="2149883"/>
              <a:ext cx="927407" cy="93093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" name="Shape 938"/>
            <p:cNvSpPr/>
            <p:nvPr/>
          </p:nvSpPr>
          <p:spPr>
            <a:xfrm>
              <a:off x="2002919" y="2169566"/>
              <a:ext cx="882126" cy="882126"/>
            </a:xfrm>
            <a:prstGeom prst="ellipse">
              <a:avLst/>
            </a:prstGeom>
            <a:noFill/>
            <a:ln w="28575" cap="flat">
              <a:solidFill>
                <a:srgbClr val="92D05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00" tIns="45700" rIns="91400" bIns="45700" anchor="ctr" anchorCtr="0">
              <a:noAutofit/>
            </a:bodyPr>
            <a:lstStyle/>
            <a:p>
              <a:pPr algn="ctr"/>
              <a:endParaRPr sz="3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" name="Shape 928"/>
          <p:cNvSpPr/>
          <p:nvPr/>
        </p:nvSpPr>
        <p:spPr>
          <a:xfrm>
            <a:off x="2296681" y="4188325"/>
            <a:ext cx="1783461" cy="1343705"/>
          </a:xfrm>
          <a:prstGeom prst="rect">
            <a:avLst/>
          </a:prstGeom>
          <a:noFill/>
          <a:ln>
            <a:noFill/>
          </a:ln>
        </p:spPr>
        <p:txBody>
          <a:bodyPr lIns="50919" tIns="50919" rIns="50919" bIns="50919" anchor="t" anchorCtr="0">
            <a:noAutofit/>
          </a:bodyPr>
          <a:lstStyle/>
          <a:p>
            <a:pPr algn="ctr">
              <a:buSzPct val="25000"/>
            </a:pPr>
            <a:r>
              <a:rPr lang="en-US" sz="1200" b="1" dirty="0" smtClean="0">
                <a:solidFill>
                  <a:schemeClr val="accent2"/>
                </a:solidFill>
                <a:latin typeface="Salesforce Sans"/>
              </a:rPr>
              <a:t>Imp OS</a:t>
            </a:r>
          </a:p>
          <a:p>
            <a:pPr algn="ctr">
              <a:buSzPct val="25000"/>
            </a:pPr>
            <a:endParaRPr lang="en-US" sz="1200" b="1" dirty="0" smtClean="0">
              <a:solidFill>
                <a:schemeClr val="accent2"/>
              </a:solidFill>
              <a:latin typeface="Salesforce Sans"/>
            </a:endParaRPr>
          </a:p>
          <a:p>
            <a:pPr algn="ctr">
              <a:buSzPct val="25000"/>
            </a:pPr>
            <a:endParaRPr lang="en-US" sz="1200" b="1" dirty="0">
              <a:solidFill>
                <a:schemeClr val="accent2"/>
              </a:solidFill>
              <a:latin typeface="Salesforce Sans"/>
            </a:endParaRPr>
          </a:p>
          <a:p>
            <a:pPr algn="ctr">
              <a:buSzPct val="25000"/>
            </a:pPr>
            <a:r>
              <a:rPr lang="en-US" sz="1200" dirty="0" smtClean="0">
                <a:solidFill>
                  <a:schemeClr val="accent2"/>
                </a:solidFill>
                <a:latin typeface="Salesforce Sans"/>
              </a:rPr>
              <a:t>The software foundation for the imp's features and services</a:t>
            </a:r>
            <a:endParaRPr lang="en-US"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6333147" y="2455188"/>
            <a:ext cx="1472184" cy="1472184"/>
            <a:chOff x="3590333" y="2153290"/>
            <a:chExt cx="924084" cy="924084"/>
          </a:xfrm>
        </p:grpSpPr>
        <p:pic>
          <p:nvPicPr>
            <p:cNvPr id="12" name="Shape 932"/>
            <p:cNvPicPr preferRelativeResize="0"/>
            <p:nvPr/>
          </p:nvPicPr>
          <p:blipFill rotWithShape="1">
            <a:blip r:embed="rId4">
              <a:alphaModFix/>
            </a:blip>
            <a:srcRect l="7834" t="23098" r="5176" b="23231"/>
            <a:stretch/>
          </p:blipFill>
          <p:spPr>
            <a:xfrm>
              <a:off x="3590333" y="2153290"/>
              <a:ext cx="924084" cy="92408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" name="Shape 939"/>
            <p:cNvSpPr/>
            <p:nvPr/>
          </p:nvSpPr>
          <p:spPr>
            <a:xfrm>
              <a:off x="3609435" y="2169566"/>
              <a:ext cx="882126" cy="882126"/>
            </a:xfrm>
            <a:prstGeom prst="ellipse">
              <a:avLst/>
            </a:prstGeom>
            <a:noFill/>
            <a:ln w="28575" cap="flat">
              <a:solidFill>
                <a:srgbClr val="92D05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00" tIns="45700" rIns="91400" bIns="45700" anchor="ctr" anchorCtr="0">
              <a:noAutofit/>
            </a:bodyPr>
            <a:lstStyle/>
            <a:p>
              <a:pPr algn="ctr"/>
              <a:endParaRPr sz="3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5" name="Shape 929"/>
          <p:cNvSpPr/>
          <p:nvPr/>
        </p:nvSpPr>
        <p:spPr>
          <a:xfrm>
            <a:off x="6153954" y="4188325"/>
            <a:ext cx="1800857" cy="1356812"/>
          </a:xfrm>
          <a:prstGeom prst="rect">
            <a:avLst/>
          </a:prstGeom>
          <a:noFill/>
          <a:ln>
            <a:noFill/>
          </a:ln>
        </p:spPr>
        <p:txBody>
          <a:bodyPr lIns="50919" tIns="50919" rIns="50919" bIns="50919" anchor="t" anchorCtr="0">
            <a:noAutofit/>
          </a:bodyPr>
          <a:lstStyle/>
          <a:p>
            <a:pPr algn="ctr">
              <a:buSzPct val="25000"/>
            </a:pPr>
            <a:r>
              <a:rPr lang="en-US" sz="1200" b="1" dirty="0" err="1" smtClean="0">
                <a:solidFill>
                  <a:schemeClr val="accent2"/>
                </a:solidFill>
                <a:latin typeface="Salesforce Sans"/>
              </a:rPr>
              <a:t>BlinkUp</a:t>
            </a:r>
            <a:r>
              <a:rPr lang="en-US" sz="1200" b="1" baseline="30000" dirty="0" err="1" smtClean="0">
                <a:solidFill>
                  <a:schemeClr val="accent2"/>
                </a:solidFill>
                <a:latin typeface="Salesforce Sans"/>
              </a:rPr>
              <a:t>TM</a:t>
            </a:r>
            <a:endParaRPr lang="en-US" sz="1200" b="1" dirty="0" smtClean="0">
              <a:solidFill>
                <a:schemeClr val="accent2"/>
              </a:solidFill>
              <a:latin typeface="Salesforce Sans"/>
            </a:endParaRPr>
          </a:p>
          <a:p>
            <a:pPr algn="ctr">
              <a:buSzPct val="25000"/>
            </a:pPr>
            <a:r>
              <a:rPr lang="en-US" sz="1200" dirty="0" smtClean="0">
                <a:solidFill>
                  <a:schemeClr val="accent2"/>
                </a:solidFill>
                <a:latin typeface="Salesforce Sans"/>
              </a:rPr>
              <a:t>  </a:t>
            </a:r>
          </a:p>
          <a:p>
            <a:pPr algn="ctr">
              <a:buSzPct val="25000"/>
            </a:pPr>
            <a:endParaRPr lang="en-US" sz="1200" dirty="0">
              <a:solidFill>
                <a:schemeClr val="accent2"/>
              </a:solidFill>
              <a:latin typeface="Salesforce Sans"/>
            </a:endParaRPr>
          </a:p>
          <a:p>
            <a:pPr algn="ctr">
              <a:buSzPct val="25000"/>
            </a:pPr>
            <a:r>
              <a:rPr lang="en-US" sz="1200" dirty="0" smtClean="0">
                <a:solidFill>
                  <a:schemeClr val="accent2"/>
                </a:solidFill>
                <a:latin typeface="Salesforce Sans"/>
              </a:rPr>
              <a:t>Patented setup lets customers connect products in seconds</a:t>
            </a:r>
            <a:endParaRPr lang="en-US"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8267169" y="2455188"/>
            <a:ext cx="1472184" cy="1472184"/>
            <a:chOff x="6803367" y="2120378"/>
            <a:chExt cx="924084" cy="989926"/>
          </a:xfrm>
        </p:grpSpPr>
        <p:pic>
          <p:nvPicPr>
            <p:cNvPr id="18" name="Shape 936"/>
            <p:cNvPicPr preferRelativeResize="0"/>
            <p:nvPr/>
          </p:nvPicPr>
          <p:blipFill rotWithShape="1">
            <a:blip r:embed="rId5">
              <a:alphaModFix/>
            </a:blip>
            <a:srcRect l="7745" t="21183" r="5266" b="21322"/>
            <a:stretch/>
          </p:blipFill>
          <p:spPr>
            <a:xfrm>
              <a:off x="6803367" y="2120378"/>
              <a:ext cx="924084" cy="9899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" name="Shape 941"/>
            <p:cNvSpPr/>
            <p:nvPr/>
          </p:nvSpPr>
          <p:spPr>
            <a:xfrm>
              <a:off x="6812944" y="2169566"/>
              <a:ext cx="882126" cy="882126"/>
            </a:xfrm>
            <a:prstGeom prst="ellipse">
              <a:avLst/>
            </a:prstGeom>
            <a:noFill/>
            <a:ln w="28575" cap="flat">
              <a:solidFill>
                <a:srgbClr val="92D05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00" tIns="45700" rIns="91400" bIns="45700" anchor="ctr" anchorCtr="0">
              <a:noAutofit/>
            </a:bodyPr>
            <a:lstStyle/>
            <a:p>
              <a:pPr algn="ctr"/>
              <a:endParaRPr sz="3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6" name="Shape 930"/>
          <p:cNvSpPr/>
          <p:nvPr/>
        </p:nvSpPr>
        <p:spPr>
          <a:xfrm>
            <a:off x="8082717" y="4188325"/>
            <a:ext cx="1808051" cy="1601820"/>
          </a:xfrm>
          <a:prstGeom prst="rect">
            <a:avLst/>
          </a:prstGeom>
          <a:noFill/>
          <a:ln>
            <a:noFill/>
          </a:ln>
        </p:spPr>
        <p:txBody>
          <a:bodyPr lIns="50919" tIns="50919" rIns="50919" bIns="50919" anchor="t" anchorCtr="0">
            <a:noAutofit/>
          </a:bodyPr>
          <a:lstStyle/>
          <a:p>
            <a:pPr algn="ctr">
              <a:buSzPct val="25000"/>
            </a:pPr>
            <a:r>
              <a:rPr lang="en-US" sz="1200" b="1" dirty="0" smtClean="0">
                <a:solidFill>
                  <a:schemeClr val="accent2"/>
                </a:solidFill>
                <a:latin typeface="Salesforce Sans"/>
              </a:rPr>
              <a:t>Imp Scalability</a:t>
            </a:r>
          </a:p>
          <a:p>
            <a:pPr algn="ctr">
              <a:buSzPct val="25000"/>
            </a:pPr>
            <a:endParaRPr lang="en-US" sz="1200" dirty="0">
              <a:solidFill>
                <a:schemeClr val="accent2"/>
              </a:solidFill>
              <a:latin typeface="Salesforce Sans"/>
            </a:endParaRPr>
          </a:p>
          <a:p>
            <a:pPr algn="ctr">
              <a:buSzPct val="25000"/>
            </a:pPr>
            <a:endParaRPr lang="en-US" sz="1200" dirty="0" smtClean="0">
              <a:solidFill>
                <a:schemeClr val="accent2"/>
              </a:solidFill>
              <a:latin typeface="Salesforce Sans"/>
            </a:endParaRPr>
          </a:p>
          <a:p>
            <a:pPr algn="ctr">
              <a:buSzPct val="25000"/>
            </a:pPr>
            <a:r>
              <a:rPr lang="en-US" sz="1200" dirty="0" smtClean="0">
                <a:solidFill>
                  <a:schemeClr val="accent2"/>
                </a:solidFill>
                <a:latin typeface="Salesforce Sans"/>
              </a:rPr>
              <a:t>Push code any time, scale production, and gather insight on devices in the field</a:t>
            </a:r>
            <a:endParaRPr lang="en-US"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515853" y="2455188"/>
            <a:ext cx="1472184" cy="1472184"/>
            <a:chOff x="708482" y="2149883"/>
            <a:chExt cx="924084" cy="930937"/>
          </a:xfrm>
        </p:grpSpPr>
        <p:pic>
          <p:nvPicPr>
            <p:cNvPr id="6" name="Shape 934"/>
            <p:cNvPicPr preferRelativeResize="0"/>
            <p:nvPr/>
          </p:nvPicPr>
          <p:blipFill rotWithShape="1">
            <a:blip r:embed="rId6">
              <a:alphaModFix/>
            </a:blip>
            <a:srcRect l="7578" t="23097" r="5431" b="22837"/>
            <a:stretch/>
          </p:blipFill>
          <p:spPr>
            <a:xfrm>
              <a:off x="708482" y="2149883"/>
              <a:ext cx="924084" cy="93093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" name="Shape 937"/>
            <p:cNvSpPr/>
            <p:nvPr/>
          </p:nvSpPr>
          <p:spPr>
            <a:xfrm>
              <a:off x="722793" y="2167216"/>
              <a:ext cx="882126" cy="882126"/>
            </a:xfrm>
            <a:prstGeom prst="ellipse">
              <a:avLst/>
            </a:prstGeom>
            <a:noFill/>
            <a:ln w="28575" cap="flat">
              <a:solidFill>
                <a:srgbClr val="92D05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00" tIns="45700" rIns="91400" bIns="45700" anchor="ctr" anchorCtr="0">
              <a:noAutofit/>
            </a:bodyPr>
            <a:lstStyle/>
            <a:p>
              <a:pPr algn="ctr"/>
              <a:endParaRPr sz="3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7" name="Shape 931"/>
          <p:cNvSpPr/>
          <p:nvPr/>
        </p:nvSpPr>
        <p:spPr>
          <a:xfrm>
            <a:off x="349160" y="4188325"/>
            <a:ext cx="1809982" cy="1390655"/>
          </a:xfrm>
          <a:prstGeom prst="rect">
            <a:avLst/>
          </a:prstGeom>
          <a:noFill/>
          <a:ln>
            <a:noFill/>
          </a:ln>
        </p:spPr>
        <p:txBody>
          <a:bodyPr lIns="50919" tIns="50919" rIns="50919" bIns="50919" anchor="t" anchorCtr="0">
            <a:noAutofit/>
          </a:bodyPr>
          <a:lstStyle/>
          <a:p>
            <a:pPr algn="ctr">
              <a:buSzPct val="25000"/>
            </a:pPr>
            <a:r>
              <a:rPr lang="en-US" sz="1200" b="1" dirty="0" smtClean="0">
                <a:solidFill>
                  <a:schemeClr val="accent2"/>
                </a:solidFill>
                <a:latin typeface="Salesforce Sans"/>
              </a:rPr>
              <a:t>Imp Authorized Hardware</a:t>
            </a:r>
          </a:p>
          <a:p>
            <a:pPr algn="ctr">
              <a:buSzPct val="25000"/>
            </a:pPr>
            <a:endParaRPr lang="en-US" sz="1200" b="1" dirty="0">
              <a:solidFill>
                <a:schemeClr val="accent2"/>
              </a:solidFill>
              <a:latin typeface="Salesforce Sans"/>
            </a:endParaRPr>
          </a:p>
          <a:p>
            <a:pPr algn="ctr">
              <a:buSzPct val="25000"/>
            </a:pPr>
            <a:r>
              <a:rPr lang="en-US" sz="1200" dirty="0" smtClean="0">
                <a:solidFill>
                  <a:schemeClr val="accent2"/>
                </a:solidFill>
                <a:latin typeface="Salesforce Sans"/>
              </a:rPr>
              <a:t>A powerful module containing WiFi and a processor</a:t>
            </a:r>
            <a:endParaRPr lang="en-US"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10201640" y="2455188"/>
            <a:ext cx="1472184" cy="1472184"/>
            <a:chOff x="6622614" y="4230132"/>
            <a:chExt cx="924084" cy="924084"/>
          </a:xfrm>
        </p:grpSpPr>
        <p:grpSp>
          <p:nvGrpSpPr>
            <p:cNvPr id="21" name="Group 20"/>
            <p:cNvGrpSpPr/>
            <p:nvPr/>
          </p:nvGrpSpPr>
          <p:grpSpPr>
            <a:xfrm>
              <a:off x="6622614" y="4230132"/>
              <a:ext cx="924084" cy="924084"/>
              <a:chOff x="6622614" y="4230132"/>
              <a:chExt cx="924084" cy="924084"/>
            </a:xfrm>
          </p:grpSpPr>
          <p:pic>
            <p:nvPicPr>
              <p:cNvPr id="26" name="Shape 932"/>
              <p:cNvPicPr preferRelativeResize="0"/>
              <p:nvPr/>
            </p:nvPicPr>
            <p:blipFill rotWithShape="1">
              <a:blip r:embed="rId4">
                <a:alphaModFix/>
              </a:blip>
              <a:srcRect l="7834" t="23098" r="5176" b="23231"/>
              <a:stretch/>
            </p:blipFill>
            <p:spPr>
              <a:xfrm>
                <a:off x="6622614" y="4230132"/>
                <a:ext cx="924084" cy="924084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27" name="Group 26"/>
              <p:cNvGrpSpPr/>
              <p:nvPr/>
            </p:nvGrpSpPr>
            <p:grpSpPr>
              <a:xfrm>
                <a:off x="6934483" y="4412233"/>
                <a:ext cx="336984" cy="552734"/>
                <a:chOff x="6934483" y="4412233"/>
                <a:chExt cx="336984" cy="552734"/>
              </a:xfrm>
            </p:grpSpPr>
            <p:pic>
              <p:nvPicPr>
                <p:cNvPr id="28" name="Shape 932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l="67295" t="34102" r="23328" b="33795"/>
                <a:stretch/>
              </p:blipFill>
              <p:spPr>
                <a:xfrm>
                  <a:off x="6934483" y="4412233"/>
                  <a:ext cx="99602" cy="55273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29" name="Shape 932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l="67295" t="34102" r="23328" b="33795"/>
                <a:stretch/>
              </p:blipFill>
              <p:spPr>
                <a:xfrm>
                  <a:off x="7171865" y="4412233"/>
                  <a:ext cx="99602" cy="55273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30" name="Shape 932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l="67295" t="34102" r="23328" b="33795"/>
                <a:stretch/>
              </p:blipFill>
              <p:spPr>
                <a:xfrm>
                  <a:off x="7089716" y="4412233"/>
                  <a:ext cx="99602" cy="55273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31" name="Shape 932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l="67295" t="34102" r="23328" b="33795"/>
                <a:stretch/>
              </p:blipFill>
              <p:spPr>
                <a:xfrm>
                  <a:off x="7021165" y="4412233"/>
                  <a:ext cx="99602" cy="55273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sp>
          <p:nvSpPr>
            <p:cNvPr id="22" name="Flowchart: Delay 3"/>
            <p:cNvSpPr/>
            <p:nvPr/>
          </p:nvSpPr>
          <p:spPr>
            <a:xfrm rot="16200000">
              <a:off x="7003784" y="4469049"/>
              <a:ext cx="164152" cy="196570"/>
            </a:xfrm>
            <a:prstGeom prst="flowChartDelay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Round Same Side Corner Rectangle 22"/>
            <p:cNvSpPr/>
            <p:nvPr/>
          </p:nvSpPr>
          <p:spPr>
            <a:xfrm flipV="1">
              <a:off x="6958388" y="4639542"/>
              <a:ext cx="254944" cy="221909"/>
            </a:xfrm>
            <a:prstGeom prst="round2SameRect">
              <a:avLst>
                <a:gd name="adj1" fmla="val 9817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Oval 23"/>
            <p:cNvSpPr/>
            <p:nvPr/>
          </p:nvSpPr>
          <p:spPr>
            <a:xfrm>
              <a:off x="7053856" y="4693701"/>
              <a:ext cx="64008" cy="64008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Trapezoid 24"/>
            <p:cNvSpPr/>
            <p:nvPr/>
          </p:nvSpPr>
          <p:spPr>
            <a:xfrm>
              <a:off x="7057800" y="4749617"/>
              <a:ext cx="56121" cy="69074"/>
            </a:xfrm>
            <a:prstGeom prst="trapezoid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8" name="Shape 930"/>
          <p:cNvSpPr/>
          <p:nvPr/>
        </p:nvSpPr>
        <p:spPr>
          <a:xfrm>
            <a:off x="10024224" y="4188325"/>
            <a:ext cx="1819297" cy="1685425"/>
          </a:xfrm>
          <a:prstGeom prst="rect">
            <a:avLst/>
          </a:prstGeom>
          <a:noFill/>
          <a:ln>
            <a:noFill/>
          </a:ln>
        </p:spPr>
        <p:txBody>
          <a:bodyPr lIns="50919" tIns="50919" rIns="50919" bIns="50919" anchor="t" anchorCtr="0">
            <a:noAutofit/>
          </a:bodyPr>
          <a:lstStyle/>
          <a:p>
            <a:pPr algn="ctr">
              <a:buSzPct val="25000"/>
            </a:pPr>
            <a:r>
              <a:rPr lang="en-US" sz="1200" b="1" dirty="0" smtClean="0">
                <a:solidFill>
                  <a:schemeClr val="accent2"/>
                </a:solidFill>
                <a:latin typeface="Salesforce Sans"/>
              </a:rPr>
              <a:t>Imp Security</a:t>
            </a:r>
            <a:endParaRPr lang="en-US" sz="1200" dirty="0" smtClean="0">
              <a:solidFill>
                <a:schemeClr val="accent2"/>
              </a:solidFill>
              <a:latin typeface="Salesforce Sans"/>
            </a:endParaRPr>
          </a:p>
          <a:p>
            <a:pPr algn="ctr">
              <a:buSzPct val="25000"/>
            </a:pPr>
            <a:endParaRPr lang="en-US" sz="1200" b="1" dirty="0">
              <a:solidFill>
                <a:schemeClr val="accent2"/>
              </a:solidFill>
              <a:latin typeface="Salesforce Sans"/>
            </a:endParaRPr>
          </a:p>
          <a:p>
            <a:pPr algn="ctr">
              <a:buSzPct val="25000"/>
            </a:pPr>
            <a:endParaRPr lang="en-US" sz="1200" b="1" dirty="0" smtClean="0">
              <a:solidFill>
                <a:schemeClr val="accent2"/>
              </a:solidFill>
              <a:latin typeface="Salesforce Sans"/>
            </a:endParaRPr>
          </a:p>
          <a:p>
            <a:pPr algn="ctr">
              <a:buSzPct val="25000"/>
            </a:pPr>
            <a:r>
              <a:rPr lang="en-US" sz="1200" dirty="0" smtClean="0">
                <a:solidFill>
                  <a:schemeClr val="accent2"/>
                </a:solidFill>
                <a:latin typeface="Salesforce Sans"/>
              </a:rPr>
              <a:t>Security is integrated throughout the infrastructure from hardware to the cloud and continuously maintained</a:t>
            </a:r>
            <a:endParaRPr lang="en-US"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" name="Shape 1671"/>
          <p:cNvPicPr preferRelativeResize="0"/>
          <p:nvPr/>
        </p:nvPicPr>
        <p:blipFill rotWithShape="1">
          <a:blip r:embed="rId7">
            <a:alphaModFix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54083" l="38655" r="80987">
                        <a14:foregroundMark x1="55067" y1="25193" x2="55067" y2="25193"/>
                        <a14:foregroundMark x1="48161" y1="27350" x2="48161" y2="27350"/>
                        <a14:foregroundMark x1="49955" y1="39368" x2="49955" y2="39368"/>
                      </a14:backgroundRemoval>
                    </a14:imgEffect>
                  </a14:imgLayer>
                </a14:imgProps>
              </a:ext>
            </a:extLst>
          </a:blip>
          <a:srcRect l="47296" r="19788" b="53948"/>
          <a:stretch/>
        </p:blipFill>
        <p:spPr>
          <a:xfrm>
            <a:off x="0" y="6003036"/>
            <a:ext cx="1018478" cy="85496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1" name="Straight Connector 50"/>
          <p:cNvCxnSpPr/>
          <p:nvPr userDrawn="1"/>
        </p:nvCxnSpPr>
        <p:spPr>
          <a:xfrm>
            <a:off x="0" y="6858000"/>
            <a:ext cx="12188952" cy="0"/>
          </a:xfrm>
          <a:prstGeom prst="line">
            <a:avLst/>
          </a:prstGeom>
          <a:ln w="12700">
            <a:solidFill>
              <a:schemeClr val="accent3">
                <a:lumMod val="40000"/>
                <a:lumOff val="60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9942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We're collecting accelerometer data, and…</a:t>
            </a:r>
          </a:p>
          <a:p>
            <a:pPr lvl="1"/>
            <a:r>
              <a:rPr lang="en-US" dirty="0" smtClean="0"/>
              <a:t>We can collect any other kind of data:</a:t>
            </a:r>
          </a:p>
          <a:p>
            <a:pPr lvl="2"/>
            <a:r>
              <a:rPr lang="en-US" dirty="0" smtClean="0"/>
              <a:t>Other sensor information</a:t>
            </a:r>
          </a:p>
          <a:p>
            <a:pPr lvl="2"/>
            <a:r>
              <a:rPr lang="en-US" dirty="0" smtClean="0"/>
              <a:t>Debug ports (field retrofits), etc</a:t>
            </a:r>
          </a:p>
          <a:p>
            <a:pPr lvl="2"/>
            <a:endParaRPr lang="en-US" dirty="0"/>
          </a:p>
          <a:p>
            <a:r>
              <a:rPr lang="en-US" dirty="0" smtClean="0"/>
              <a:t>We are storing data in a custom object and creating cases, and…</a:t>
            </a:r>
          </a:p>
          <a:p>
            <a:pPr lvl="1"/>
            <a:r>
              <a:rPr lang="en-US" dirty="0" smtClean="0"/>
              <a:t>We can setup more complex custom objects and relationships</a:t>
            </a:r>
          </a:p>
          <a:p>
            <a:pPr lvl="1"/>
            <a:r>
              <a:rPr lang="en-US" dirty="0" smtClean="0"/>
              <a:t>We can setup custom workflows and analytics:</a:t>
            </a:r>
          </a:p>
          <a:p>
            <a:pPr lvl="2"/>
            <a:r>
              <a:rPr lang="en-US" dirty="0" smtClean="0"/>
              <a:t>Better customer service through predictive maintenance and more consistent touch points</a:t>
            </a:r>
          </a:p>
          <a:p>
            <a:pPr lvl="2"/>
            <a:r>
              <a:rPr lang="en-US" dirty="0"/>
              <a:t>Improved </a:t>
            </a:r>
            <a:r>
              <a:rPr lang="en-US" dirty="0" smtClean="0"/>
              <a:t>product / customer </a:t>
            </a:r>
            <a:r>
              <a:rPr lang="en-US" dirty="0"/>
              <a:t>experience through usage </a:t>
            </a:r>
            <a:r>
              <a:rPr lang="en-US" dirty="0" smtClean="0"/>
              <a:t>metrics</a:t>
            </a:r>
          </a:p>
          <a:p>
            <a:pPr lvl="2"/>
            <a:r>
              <a:rPr lang="en-US" dirty="0" smtClean="0"/>
              <a:t>More efficient service calls, truck rolls, etc</a:t>
            </a:r>
          </a:p>
          <a:p>
            <a:pPr>
              <a:buNone/>
            </a:pPr>
            <a:endParaRPr lang="en-US" dirty="0" smtClean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What's Next</a:t>
            </a:r>
            <a:endParaRPr lang="en-US" dirty="0"/>
          </a:p>
        </p:txBody>
      </p:sp>
      <p:pic>
        <p:nvPicPr>
          <p:cNvPr id="4" name="Shape 1671"/>
          <p:cNvPicPr preferRelativeResize="0"/>
          <p:nvPr/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54083" l="38655" r="80987">
                        <a14:foregroundMark x1="55067" y1="25193" x2="55067" y2="25193"/>
                        <a14:foregroundMark x1="48161" y1="27350" x2="48161" y2="27350"/>
                        <a14:foregroundMark x1="49955" y1="39368" x2="49955" y2="39368"/>
                      </a14:backgroundRemoval>
                    </a14:imgEffect>
                  </a14:imgLayer>
                </a14:imgProps>
              </a:ext>
            </a:extLst>
          </a:blip>
          <a:srcRect l="47296" r="19788" b="53948"/>
          <a:stretch/>
        </p:blipFill>
        <p:spPr>
          <a:xfrm>
            <a:off x="0" y="6003036"/>
            <a:ext cx="1018478" cy="85496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84268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31977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Shape 1671"/>
          <p:cNvPicPr preferRelativeResize="0"/>
          <p:nvPr/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54083" l="38655" r="80987">
                        <a14:foregroundMark x1="55067" y1="25193" x2="55067" y2="25193"/>
                        <a14:foregroundMark x1="48161" y1="27350" x2="48161" y2="27350"/>
                        <a14:foregroundMark x1="49955" y1="39368" x2="49955" y2="39368"/>
                      </a14:backgroundRemoval>
                    </a14:imgEffect>
                  </a14:imgLayer>
                </a14:imgProps>
              </a:ext>
            </a:extLst>
          </a:blip>
          <a:srcRect l="47296" r="19788" b="53948"/>
          <a:stretch/>
        </p:blipFill>
        <p:spPr>
          <a:xfrm>
            <a:off x="0" y="6003036"/>
            <a:ext cx="1018478" cy="854964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Picture Placeholder 17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397" y="0"/>
            <a:ext cx="6108304" cy="3817690"/>
          </a:xfrm>
          <a:prstGeom prst="rect">
            <a:avLst/>
          </a:prstGeom>
        </p:spPr>
      </p:pic>
      <p:sp>
        <p:nvSpPr>
          <p:cNvPr id="6" name="Text Placeholder 5"/>
          <p:cNvSpPr>
            <a:spLocks noGrp="1"/>
          </p:cNvSpPr>
          <p:nvPr>
            <p:ph type="body" sz="quarter" idx="22"/>
          </p:nvPr>
        </p:nvSpPr>
        <p:spPr>
          <a:xfrm>
            <a:off x="0" y="0"/>
            <a:ext cx="11573629" cy="3808413"/>
          </a:xfrm>
        </p:spPr>
        <p:txBody>
          <a:bodyPr/>
          <a:lstStyle/>
          <a:p>
            <a:r>
              <a:rPr lang="en-US" sz="2400" dirty="0" smtClean="0"/>
              <a:t>“Connectivity is valuable for businesses in terms of lowering costs and inspiring new services.”</a:t>
            </a:r>
            <a:endParaRPr lang="en-US" sz="2400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20"/>
          </p:nvPr>
        </p:nvSpPr>
        <p:spPr>
          <a:xfrm>
            <a:off x="348819" y="4719144"/>
            <a:ext cx="5684074" cy="1948355"/>
          </a:xfrm>
        </p:spPr>
        <p:txBody>
          <a:bodyPr/>
          <a:lstStyle/>
          <a:p>
            <a:r>
              <a:rPr lang="en-US" dirty="0" smtClean="0"/>
              <a:t>Improve Member Experience</a:t>
            </a:r>
          </a:p>
          <a:p>
            <a:r>
              <a:rPr lang="en-US" dirty="0" smtClean="0"/>
              <a:t>Reduce Downtime &amp; Optimize Performance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Cybex</a:t>
            </a:r>
            <a:r>
              <a:rPr lang="en-US" dirty="0" smtClean="0"/>
              <a:t> Care</a:t>
            </a:r>
            <a:endParaRPr lang="en-US" dirty="0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8" name="Text Placeholder 7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 smtClean="0"/>
              <a:t>Hugo Fiennes, CEO, Electric Imp</a:t>
            </a:r>
            <a:endParaRPr lang="en-US" dirty="0"/>
          </a:p>
        </p:txBody>
      </p:sp>
      <p:pic>
        <p:nvPicPr>
          <p:cNvPr id="58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076" y="2868216"/>
            <a:ext cx="2100263" cy="105013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0995" y="3069607"/>
            <a:ext cx="1690199" cy="477940"/>
          </a:xfrm>
          <a:prstGeom prst="rect">
            <a:avLst/>
          </a:prstGeom>
        </p:spPr>
      </p:pic>
      <p:sp>
        <p:nvSpPr>
          <p:cNvPr id="42" name="Text Placeholder 1"/>
          <p:cNvSpPr txBox="1">
            <a:spLocks/>
          </p:cNvSpPr>
          <p:nvPr/>
        </p:nvSpPr>
        <p:spPr>
          <a:xfrm>
            <a:off x="6153087" y="4712794"/>
            <a:ext cx="5684074" cy="1948355"/>
          </a:xfrm>
          <a:prstGeom prst="rect">
            <a:avLst/>
          </a:prstGeom>
          <a:extLst/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6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None/>
              <a:defRPr lang="en-US" sz="2000" kern="1200" spc="-20" baseline="0" dirty="0" smtClean="0">
                <a:solidFill>
                  <a:srgbClr val="7C868D"/>
                </a:solidFill>
                <a:latin typeface="Salesforce Sans"/>
                <a:ea typeface="+mn-ea"/>
                <a:cs typeface="+mn-cs"/>
              </a:defRPr>
            </a:lvl1pPr>
            <a:lvl2pPr marL="230188" indent="-22225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bg1">
                  <a:lumMod val="75000"/>
                </a:schemeClr>
              </a:buClr>
              <a:buSzPct val="100000"/>
              <a:buFont typeface="Arial" panose="020B0604020202020204" pitchFamily="34" charset="0"/>
              <a:buChar char="•"/>
              <a:defRPr lang="en-US" sz="1800" kern="1200" spc="-20" baseline="0" dirty="0" smtClean="0">
                <a:solidFill>
                  <a:srgbClr val="7C868D"/>
                </a:solidFill>
                <a:latin typeface="Salesforce Sans"/>
                <a:ea typeface="+mn-ea"/>
                <a:cs typeface="+mn-cs"/>
              </a:defRPr>
            </a:lvl2pPr>
            <a:lvl3pPr marL="520700" indent="-17145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bg1">
                  <a:lumMod val="75000"/>
                </a:schemeClr>
              </a:buClr>
              <a:buSzPct val="100000"/>
              <a:buFont typeface="Arial" panose="020B0604020202020204" pitchFamily="34" charset="0"/>
              <a:buChar char="•"/>
              <a:defRPr lang="en-US" sz="1600" kern="1200" spc="-20" baseline="0" dirty="0" smtClean="0">
                <a:solidFill>
                  <a:srgbClr val="7C868D"/>
                </a:solidFill>
                <a:latin typeface="Salesforce Sans"/>
                <a:ea typeface="+mn-ea"/>
                <a:cs typeface="+mn-cs"/>
              </a:defRPr>
            </a:lvl3pPr>
            <a:lvl4pPr marL="520700" indent="-1588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​"/>
              <a:defRPr lang="en-US" sz="1400" kern="1200" spc="-20" baseline="0" dirty="0" smtClean="0">
                <a:solidFill>
                  <a:srgbClr val="0079A8"/>
                </a:solidFill>
                <a:latin typeface="Salesforce Sans"/>
                <a:ea typeface="+mn-ea"/>
                <a:cs typeface="+mn-cs"/>
              </a:defRPr>
            </a:lvl4pPr>
            <a:lvl5pPr marL="520700" indent="-17145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​"/>
              <a:defRPr lang="en-US" sz="1400" kern="1200" spc="0" baseline="0" dirty="0">
                <a:solidFill>
                  <a:srgbClr val="7C868D"/>
                </a:solidFill>
                <a:latin typeface="Salesforce Sans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Lower Cost of Ownership</a:t>
            </a:r>
          </a:p>
          <a:p>
            <a:r>
              <a:rPr lang="en-US" dirty="0" smtClean="0"/>
              <a:t>Streamline Maintenance &amp; Service</a:t>
            </a:r>
          </a:p>
        </p:txBody>
      </p:sp>
    </p:spTree>
    <p:extLst>
      <p:ext uri="{BB962C8B-B14F-4D97-AF65-F5344CB8AC3E}">
        <p14:creationId xmlns:p14="http://schemas.microsoft.com/office/powerpoint/2010/main" val="188271734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Part 1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Getting Connected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143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Grab the code and slides:</a:t>
            </a:r>
          </a:p>
          <a:p>
            <a:pPr lvl="1"/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github.com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electricimp</a:t>
            </a:r>
            <a:r>
              <a:rPr lang="en-US" dirty="0">
                <a:hlinkClick r:id="rId2"/>
              </a:rPr>
              <a:t>/Dreamforce2K15</a:t>
            </a:r>
            <a:endParaRPr lang="en-US" dirty="0"/>
          </a:p>
          <a:p>
            <a:endParaRPr lang="en-US" dirty="0"/>
          </a:p>
          <a:p>
            <a:r>
              <a:rPr lang="en-US" dirty="0" smtClean="0"/>
              <a:t>Create </a:t>
            </a:r>
            <a:r>
              <a:rPr lang="en-US" dirty="0"/>
              <a:t>an Electric Imp </a:t>
            </a:r>
            <a:r>
              <a:rPr lang="en-US" dirty="0" smtClean="0"/>
              <a:t>account</a:t>
            </a:r>
            <a:r>
              <a:rPr lang="en-US" dirty="0"/>
              <a:t>:</a:t>
            </a:r>
          </a:p>
          <a:p>
            <a:pPr lvl="1"/>
            <a:r>
              <a:rPr lang="en-US" dirty="0">
                <a:hlinkClick r:id="rId3"/>
              </a:rPr>
              <a:t>https://ide.electricimp.com/</a:t>
            </a:r>
            <a:r>
              <a:rPr lang="en-US" dirty="0" smtClean="0">
                <a:hlinkClick r:id="rId3"/>
              </a:rPr>
              <a:t>login</a:t>
            </a:r>
            <a:endParaRPr lang="en-US" dirty="0" smtClean="0"/>
          </a:p>
          <a:p>
            <a:endParaRPr lang="en-US" dirty="0"/>
          </a:p>
          <a:p>
            <a:r>
              <a:rPr lang="en-US" dirty="0"/>
              <a:t>Download the Electric Imp </a:t>
            </a:r>
            <a:r>
              <a:rPr lang="en-US" dirty="0" smtClean="0"/>
              <a:t>app:</a:t>
            </a:r>
            <a:endParaRPr lang="en-US" dirty="0"/>
          </a:p>
          <a:p>
            <a:pPr lvl="1"/>
            <a:r>
              <a:rPr lang="en-US" dirty="0">
                <a:hlinkClick r:id="rId4"/>
              </a:rPr>
              <a:t>Apple App Store</a:t>
            </a:r>
            <a:endParaRPr lang="en-US" dirty="0"/>
          </a:p>
          <a:p>
            <a:pPr lvl="1"/>
            <a:r>
              <a:rPr lang="en-US" dirty="0">
                <a:hlinkClick r:id="rId5"/>
              </a:rPr>
              <a:t>Google Play </a:t>
            </a:r>
            <a:r>
              <a:rPr lang="en-US" dirty="0" smtClean="0">
                <a:hlinkClick r:id="rId5"/>
              </a:rPr>
              <a:t>Store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type="body" sz="quarter" idx="16"/>
          </p:nvPr>
        </p:nvSpPr>
        <p:spPr>
          <a:xfrm>
            <a:off x="338328" y="1021080"/>
            <a:ext cx="11484864" cy="36933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Getting Started</a:t>
            </a:r>
            <a:endParaRPr lang="en-US" dirty="0"/>
          </a:p>
        </p:txBody>
      </p:sp>
      <p:pic>
        <p:nvPicPr>
          <p:cNvPr id="7" name="Shape 1671"/>
          <p:cNvPicPr preferRelativeResize="0"/>
          <p:nvPr/>
        </p:nvPicPr>
        <p:blipFill rotWithShape="1">
          <a:blip r:embed="rId6">
            <a:alphaModFix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54083" l="38655" r="80987">
                        <a14:foregroundMark x1="55067" y1="25193" x2="55067" y2="25193"/>
                        <a14:foregroundMark x1="48161" y1="27350" x2="48161" y2="27350"/>
                        <a14:foregroundMark x1="49955" y1="39368" x2="49955" y2="39368"/>
                      </a14:backgroundRemoval>
                    </a14:imgEffect>
                  </a14:imgLayer>
                </a14:imgProps>
              </a:ext>
            </a:extLst>
          </a:blip>
          <a:srcRect l="47296" r="19788" b="53948"/>
          <a:stretch/>
        </p:blipFill>
        <p:spPr>
          <a:xfrm>
            <a:off x="0" y="6003036"/>
            <a:ext cx="1018478" cy="85496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6729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2" indent="0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​"/>
            </a:pPr>
            <a:r>
              <a:rPr lang="en-US" sz="2000" dirty="0" smtClean="0"/>
              <a:t>Power your imp with the USB cable</a:t>
            </a:r>
            <a:endParaRPr lang="en-US" sz="2000" dirty="0"/>
          </a:p>
          <a:p>
            <a:r>
              <a:rPr lang="en-US" dirty="0" smtClean="0"/>
              <a:t>Sign into the Electric Imp app</a:t>
            </a:r>
          </a:p>
          <a:p>
            <a:pPr lvl="1"/>
            <a:r>
              <a:rPr lang="en-US" dirty="0" smtClean="0"/>
              <a:t>Choose "Other Network"</a:t>
            </a:r>
          </a:p>
          <a:p>
            <a:pPr lvl="2"/>
            <a:r>
              <a:rPr lang="en-US" dirty="0" smtClean="0"/>
              <a:t>Enter the WiFi credentials:</a:t>
            </a:r>
          </a:p>
          <a:p>
            <a:pPr lvl="3"/>
            <a:r>
              <a:rPr lang="en-US" b="1" dirty="0" smtClean="0"/>
              <a:t>Network:</a:t>
            </a:r>
            <a:r>
              <a:rPr lang="en-US" dirty="0" smtClean="0"/>
              <a:t> </a:t>
            </a:r>
            <a:r>
              <a:rPr lang="en-US" dirty="0" err="1" smtClean="0"/>
              <a:t>impdemo</a:t>
            </a:r>
            <a:endParaRPr lang="en-US" dirty="0" smtClean="0"/>
          </a:p>
          <a:p>
            <a:pPr lvl="3"/>
            <a:r>
              <a:rPr lang="en-US" b="1" dirty="0" smtClean="0"/>
              <a:t>Password:</a:t>
            </a:r>
            <a:r>
              <a:rPr lang="en-US" dirty="0" smtClean="0"/>
              <a:t> electric</a:t>
            </a:r>
          </a:p>
          <a:p>
            <a:pPr lvl="2"/>
            <a:r>
              <a:rPr lang="en-US" dirty="0" smtClean="0"/>
              <a:t>Click </a:t>
            </a:r>
            <a:r>
              <a:rPr lang="en-US" b="1" dirty="0" smtClean="0"/>
              <a:t>Send BlinkUp</a:t>
            </a:r>
            <a:endParaRPr lang="en-US" dirty="0" smtClean="0"/>
          </a:p>
          <a:p>
            <a:r>
              <a:rPr lang="en-US" dirty="0" smtClean="0"/>
              <a:t>Cover the imp and April with your phone until BlinkUp completes</a:t>
            </a:r>
          </a:p>
          <a:p>
            <a:endParaRPr lang="en-US" dirty="0" smtClean="0"/>
          </a:p>
          <a:p>
            <a:r>
              <a:rPr lang="en-US" dirty="0" smtClean="0"/>
              <a:t>Your device should now be blinking </a:t>
            </a:r>
            <a:r>
              <a:rPr lang="en-US" dirty="0" smtClean="0">
                <a:solidFill>
                  <a:srgbClr val="008000"/>
                </a:solidFill>
              </a:rPr>
              <a:t>green</a:t>
            </a:r>
            <a:r>
              <a:rPr lang="en-US" dirty="0" smtClean="0"/>
              <a:t> (online)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BlinkUp</a:t>
            </a:r>
            <a:r>
              <a:rPr lang="en-US" baseline="30000" dirty="0" err="1" smtClean="0"/>
              <a:t>TM</a:t>
            </a:r>
            <a:endParaRPr lang="en-US" baseline="3000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338328" y="1021080"/>
            <a:ext cx="11484864" cy="369332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7052806" y="5739607"/>
            <a:ext cx="3895633" cy="785018"/>
            <a:chOff x="6379425" y="5509326"/>
            <a:chExt cx="4438366" cy="329845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49230" y="5523629"/>
              <a:ext cx="4098757" cy="3046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79425" y="5509326"/>
              <a:ext cx="4438366" cy="32984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17171" y="673987"/>
            <a:ext cx="2769432" cy="529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" name="Picture 17" descr="IMG_0607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3541" y="1396999"/>
            <a:ext cx="2204531" cy="3921125"/>
          </a:xfrm>
          <a:prstGeom prst="rect">
            <a:avLst/>
          </a:prstGeom>
        </p:spPr>
      </p:pic>
      <p:pic>
        <p:nvPicPr>
          <p:cNvPr id="19" name="Shape 1671"/>
          <p:cNvPicPr preferRelativeResize="0"/>
          <p:nvPr/>
        </p:nvPicPr>
        <p:blipFill rotWithShape="1">
          <a:blip r:embed="rId5">
            <a:alphaModFix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54083" l="38655" r="80987">
                        <a14:foregroundMark x1="55067" y1="25193" x2="55067" y2="25193"/>
                        <a14:foregroundMark x1="48161" y1="27350" x2="48161" y2="27350"/>
                        <a14:foregroundMark x1="49955" y1="39368" x2="49955" y2="39368"/>
                      </a14:backgroundRemoval>
                    </a14:imgEffect>
                  </a14:imgLayer>
                </a14:imgProps>
              </a:ext>
            </a:extLst>
          </a:blip>
          <a:srcRect l="47296" r="19788" b="53948"/>
          <a:stretch/>
        </p:blipFill>
        <p:spPr>
          <a:xfrm>
            <a:off x="0" y="6003036"/>
            <a:ext cx="1018478" cy="85496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54096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a New Model</a:t>
            </a:r>
            <a:endParaRPr lang="en-US" dirty="0"/>
          </a:p>
        </p:txBody>
      </p:sp>
      <p:pic>
        <p:nvPicPr>
          <p:cNvPr id="5" name="Content Placeholder 4" descr="Screen Shot 2015-08-31 at 9.42.35 AM.png"/>
          <p:cNvPicPr>
            <a:picLocks noGrp="1" noChangeAspect="1"/>
          </p:cNvPicPr>
          <p:nvPr>
            <p:ph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71" b="263"/>
          <a:stretch/>
        </p:blipFill>
        <p:spPr>
          <a:xfrm>
            <a:off x="338329" y="1587500"/>
            <a:ext cx="6948772" cy="4334828"/>
          </a:xfrm>
        </p:spPr>
      </p:pic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8312848" y="1601787"/>
            <a:ext cx="3657682" cy="4416552"/>
          </a:xfrm>
        </p:spPr>
        <p:txBody>
          <a:bodyPr/>
          <a:lstStyle/>
          <a:p>
            <a:r>
              <a:rPr lang="en-US" dirty="0" smtClean="0"/>
              <a:t>- Open the IDE</a:t>
            </a:r>
          </a:p>
          <a:p>
            <a:r>
              <a:rPr lang="en-US" dirty="0" smtClean="0"/>
              <a:t>- Find your unassigned device</a:t>
            </a:r>
          </a:p>
          <a:p>
            <a:r>
              <a:rPr lang="en-US" dirty="0" smtClean="0"/>
              <a:t>- Click the Device Settings Gear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 smtClean="0"/>
              <a:t>ide.electricimp.com</a:t>
            </a:r>
            <a:endParaRPr lang="en-US" dirty="0"/>
          </a:p>
        </p:txBody>
      </p:sp>
      <p:pic>
        <p:nvPicPr>
          <p:cNvPr id="7" name="Shape 1671"/>
          <p:cNvPicPr preferRelativeResize="0"/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54083" l="38655" r="80987">
                        <a14:foregroundMark x1="55067" y1="25193" x2="55067" y2="25193"/>
                        <a14:foregroundMark x1="48161" y1="27350" x2="48161" y2="27350"/>
                        <a14:foregroundMark x1="49955" y1="39368" x2="49955" y2="39368"/>
                      </a14:backgroundRemoval>
                    </a14:imgEffect>
                  </a14:imgLayer>
                </a14:imgProps>
              </a:ext>
            </a:extLst>
          </a:blip>
          <a:srcRect l="47296" r="19788" b="53948"/>
          <a:stretch/>
        </p:blipFill>
        <p:spPr>
          <a:xfrm>
            <a:off x="0" y="6003036"/>
            <a:ext cx="1018478" cy="85496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47670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a New Model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853" y="1587500"/>
            <a:ext cx="6935724" cy="4334828"/>
          </a:xfrm>
        </p:spPr>
      </p:pic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- Select "New Model"</a:t>
            </a:r>
          </a:p>
          <a:p>
            <a:r>
              <a:rPr lang="en-US" dirty="0" smtClean="0"/>
              <a:t>- Enter a Model Name</a:t>
            </a:r>
          </a:p>
          <a:p>
            <a:r>
              <a:rPr lang="en-US" dirty="0" smtClean="0"/>
              <a:t>- Click "Save Changes"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 smtClean="0"/>
              <a:t>ide.electricimp.com</a:t>
            </a:r>
            <a:endParaRPr lang="en-US" dirty="0"/>
          </a:p>
        </p:txBody>
      </p:sp>
      <p:pic>
        <p:nvPicPr>
          <p:cNvPr id="7" name="Shape 1671"/>
          <p:cNvPicPr preferRelativeResize="0"/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54083" l="38655" r="80987">
                        <a14:foregroundMark x1="55067" y1="25193" x2="55067" y2="25193"/>
                        <a14:foregroundMark x1="48161" y1="27350" x2="48161" y2="27350"/>
                        <a14:foregroundMark x1="49955" y1="39368" x2="49955" y2="39368"/>
                      </a14:backgroundRemoval>
                    </a14:imgEffect>
                  </a14:imgLayer>
                </a14:imgProps>
              </a:ext>
            </a:extLst>
          </a:blip>
          <a:srcRect l="47296" r="19788" b="53948"/>
          <a:stretch/>
        </p:blipFill>
        <p:spPr>
          <a:xfrm>
            <a:off x="0" y="6003036"/>
            <a:ext cx="1018478" cy="85496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63338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Salesforce Corporate PowerPoint Template - Official">
  <a:themeElements>
    <a:clrScheme name="Salesforce Color Pallet - June 2015 2">
      <a:dk1>
        <a:srgbClr val="1C1C1C"/>
      </a:dk1>
      <a:lt1>
        <a:srgbClr val="FFFFFF"/>
      </a:lt1>
      <a:dk2>
        <a:srgbClr val="19325C"/>
      </a:dk2>
      <a:lt2>
        <a:srgbClr val="D0D9DE"/>
      </a:lt2>
      <a:accent1>
        <a:srgbClr val="00A1E0"/>
      </a:accent1>
      <a:accent2>
        <a:srgbClr val="7C868D"/>
      </a:accent2>
      <a:accent3>
        <a:srgbClr val="00B2A9"/>
      </a:accent3>
      <a:accent4>
        <a:srgbClr val="963CBD"/>
      </a:accent4>
      <a:accent5>
        <a:srgbClr val="ED8B00"/>
      </a:accent5>
      <a:accent6>
        <a:srgbClr val="FFC72C"/>
      </a:accent6>
      <a:hlink>
        <a:srgbClr val="001871"/>
      </a:hlink>
      <a:folHlink>
        <a:srgbClr val="963CBD"/>
      </a:folHlink>
    </a:clrScheme>
    <a:fontScheme name="Salesforce 2014 Interim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scene3d>
          <a:camera prst="orthographicFront"/>
          <a:lightRig rig="contrasting" dir="t">
            <a:rot lat="0" lon="0" rev="2400000"/>
          </a:lightRig>
        </a:scene3d>
        <a:sp3d prstMaterial="powder">
          <a:bevelB w="0" h="0"/>
        </a:sp3d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 algn="ctr">
          <a:defRPr dirty="0" smtClean="0">
            <a:latin typeface="Salesforce Sans"/>
            <a:cs typeface="Salesforce Sans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 cmpd="sng">
          <a:solidFill>
            <a:schemeClr val="accent2"/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spcBef>
            <a:spcPts val="300"/>
          </a:spcBef>
          <a:spcAft>
            <a:spcPts val="600"/>
          </a:spcAft>
          <a:defRPr sz="2000" dirty="0" smtClean="0">
            <a:solidFill>
              <a:schemeClr val="accent2"/>
            </a:solidFill>
            <a:latin typeface="Salesforce Sans"/>
            <a:cs typeface="Salesforce Sans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Salesforce 2014 Interim">
      <a:dk1>
        <a:srgbClr val="262626"/>
      </a:dk1>
      <a:lt1>
        <a:srgbClr val="FFFFFF"/>
      </a:lt1>
      <a:dk2>
        <a:srgbClr val="003C4D"/>
      </a:dk2>
      <a:lt2>
        <a:srgbClr val="D9E0E2"/>
      </a:lt2>
      <a:accent1>
        <a:srgbClr val="00A1E0"/>
      </a:accent1>
      <a:accent2>
        <a:srgbClr val="7C868D"/>
      </a:accent2>
      <a:accent3>
        <a:srgbClr val="008675"/>
      </a:accent3>
      <a:accent4>
        <a:srgbClr val="5C068C"/>
      </a:accent4>
      <a:accent5>
        <a:srgbClr val="E98300"/>
      </a:accent5>
      <a:accent6>
        <a:srgbClr val="F1C300"/>
      </a:accent6>
      <a:hlink>
        <a:srgbClr val="0075A4"/>
      </a:hlink>
      <a:folHlink>
        <a:srgbClr val="943092"/>
      </a:folHlink>
    </a:clrScheme>
    <a:fontScheme name="Salesforce_2014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Salesforce 2014 Interim">
      <a:dk1>
        <a:srgbClr val="262626"/>
      </a:dk1>
      <a:lt1>
        <a:srgbClr val="FFFFFF"/>
      </a:lt1>
      <a:dk2>
        <a:srgbClr val="003C4D"/>
      </a:dk2>
      <a:lt2>
        <a:srgbClr val="D9E0E2"/>
      </a:lt2>
      <a:accent1>
        <a:srgbClr val="00A1E0"/>
      </a:accent1>
      <a:accent2>
        <a:srgbClr val="7C868D"/>
      </a:accent2>
      <a:accent3>
        <a:srgbClr val="008675"/>
      </a:accent3>
      <a:accent4>
        <a:srgbClr val="5C068C"/>
      </a:accent4>
      <a:accent5>
        <a:srgbClr val="E98300"/>
      </a:accent5>
      <a:accent6>
        <a:srgbClr val="F1C300"/>
      </a:accent6>
      <a:hlink>
        <a:srgbClr val="0075A4"/>
      </a:hlink>
      <a:folHlink>
        <a:srgbClr val="943092"/>
      </a:folHlink>
    </a:clrScheme>
    <a:fontScheme name="Salesforce 2014 Interim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17908</TotalTime>
  <Words>963</Words>
  <Application>Microsoft Macintosh PowerPoint</Application>
  <PresentationFormat>Custom</PresentationFormat>
  <Paragraphs>212</Paragraphs>
  <Slides>31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2" baseType="lpstr">
      <vt:lpstr>Salesforce Corporate PowerPoint Template - Official</vt:lpstr>
      <vt:lpstr>IoT Zone</vt:lpstr>
      <vt:lpstr>Electric Imp</vt:lpstr>
      <vt:lpstr>The Electric Imp Connectivity Platform</vt:lpstr>
      <vt:lpstr>Cybex Care</vt:lpstr>
      <vt:lpstr>Part 1</vt:lpstr>
      <vt:lpstr>Getting Started</vt:lpstr>
      <vt:lpstr>BlinkUpTM</vt:lpstr>
      <vt:lpstr>Create a New Model</vt:lpstr>
      <vt:lpstr>Create a New Model</vt:lpstr>
      <vt:lpstr>IDE Overview</vt:lpstr>
      <vt:lpstr>Hello World!</vt:lpstr>
      <vt:lpstr>Part 2</vt:lpstr>
      <vt:lpstr>Create a New Model</vt:lpstr>
      <vt:lpstr>Create a New Model</vt:lpstr>
      <vt:lpstr>Agent / Device Communication</vt:lpstr>
      <vt:lpstr>Part 3</vt:lpstr>
      <vt:lpstr>Create a Custom Object</vt:lpstr>
      <vt:lpstr>Create a Custom Object</vt:lpstr>
      <vt:lpstr>Create a Custom Object</vt:lpstr>
      <vt:lpstr>Create a Custom Object</vt:lpstr>
      <vt:lpstr>Create a Custom Object</vt:lpstr>
      <vt:lpstr>Create a Connected App</vt:lpstr>
      <vt:lpstr>Create a Connected App</vt:lpstr>
      <vt:lpstr>Create a Connected App</vt:lpstr>
      <vt:lpstr>Create a New Model</vt:lpstr>
      <vt:lpstr>Create a New Model</vt:lpstr>
      <vt:lpstr>Insert your OAuth Settings</vt:lpstr>
      <vt:lpstr>Authorize Your App</vt:lpstr>
      <vt:lpstr>Check the Logs (and Salesforce)</vt:lpstr>
      <vt:lpstr>What's Next</vt:lpstr>
      <vt:lpstr>PowerPoint Presentation</vt:lpstr>
    </vt:vector>
  </TitlesOfParts>
  <Company>Carol Hausmann</Company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Salesforce</dc:title>
  <dc:creator>Salesforce</dc:creator>
  <cp:lastModifiedBy>Matt Haines</cp:lastModifiedBy>
  <cp:revision>939</cp:revision>
  <cp:lastPrinted>2014-09-29T18:29:00Z</cp:lastPrinted>
  <dcterms:created xsi:type="dcterms:W3CDTF">2014-09-29T18:28:17Z</dcterms:created>
  <dcterms:modified xsi:type="dcterms:W3CDTF">2015-09-15T17:12:01Z</dcterms:modified>
</cp:coreProperties>
</file>